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8"/>
  </p:notesMasterIdLst>
  <p:handoutMasterIdLst>
    <p:handoutMasterId r:id="rId9"/>
  </p:handoutMasterIdLst>
  <p:sldIdLst>
    <p:sldId id="567" r:id="rId2"/>
    <p:sldId id="619" r:id="rId3"/>
    <p:sldId id="616" r:id="rId4"/>
    <p:sldId id="620" r:id="rId5"/>
    <p:sldId id="618" r:id="rId6"/>
    <p:sldId id="617" r:id="rId7"/>
  </p:sldIdLst>
  <p:sldSz cx="9144000" cy="6858000" type="screen4x3"/>
  <p:notesSz cx="7099300" cy="10234613"/>
  <p:custDataLst>
    <p:tags r:id="rId10"/>
  </p:custDataLst>
  <p:defaultTextStyle>
    <a:defPPr>
      <a:defRPr lang="de-DE"/>
    </a:defPPr>
    <a:lvl1pPr algn="ctr" rtl="0" fontAlgn="base">
      <a:spcBef>
        <a:spcPct val="0"/>
      </a:spcBef>
      <a:spcAft>
        <a:spcPct val="0"/>
      </a:spcAft>
      <a:buClr>
        <a:schemeClr val="accent1"/>
      </a:buClr>
      <a:buSzPct val="80000"/>
      <a:buFont typeface="Wingdings" pitchFamily="2" charset="2"/>
      <a:defRPr sz="1600" kern="1200">
        <a:solidFill>
          <a:schemeClr val="tx1"/>
        </a:solidFill>
        <a:latin typeface="Arial" charset="0"/>
        <a:ea typeface="Arial Unicode MS" pitchFamily="34" charset="-128"/>
        <a:cs typeface="Arial Unicode MS" pitchFamily="34" charset="-128"/>
      </a:defRPr>
    </a:lvl1pPr>
    <a:lvl2pPr marL="457200" algn="ctr" rtl="0" fontAlgn="base">
      <a:spcBef>
        <a:spcPct val="0"/>
      </a:spcBef>
      <a:spcAft>
        <a:spcPct val="0"/>
      </a:spcAft>
      <a:buClr>
        <a:schemeClr val="accent1"/>
      </a:buClr>
      <a:buSzPct val="80000"/>
      <a:buFont typeface="Wingdings" pitchFamily="2" charset="2"/>
      <a:defRPr sz="1600" kern="1200">
        <a:solidFill>
          <a:schemeClr val="tx1"/>
        </a:solidFill>
        <a:latin typeface="Arial" charset="0"/>
        <a:ea typeface="Arial Unicode MS" pitchFamily="34" charset="-128"/>
        <a:cs typeface="Arial Unicode MS" pitchFamily="34" charset="-128"/>
      </a:defRPr>
    </a:lvl2pPr>
    <a:lvl3pPr marL="914400" algn="ctr" rtl="0" fontAlgn="base">
      <a:spcBef>
        <a:spcPct val="0"/>
      </a:spcBef>
      <a:spcAft>
        <a:spcPct val="0"/>
      </a:spcAft>
      <a:buClr>
        <a:schemeClr val="accent1"/>
      </a:buClr>
      <a:buSzPct val="80000"/>
      <a:buFont typeface="Wingdings" pitchFamily="2" charset="2"/>
      <a:defRPr sz="1600" kern="1200">
        <a:solidFill>
          <a:schemeClr val="tx1"/>
        </a:solidFill>
        <a:latin typeface="Arial" charset="0"/>
        <a:ea typeface="Arial Unicode MS" pitchFamily="34" charset="-128"/>
        <a:cs typeface="Arial Unicode MS" pitchFamily="34" charset="-128"/>
      </a:defRPr>
    </a:lvl3pPr>
    <a:lvl4pPr marL="1371600" algn="ctr" rtl="0" fontAlgn="base">
      <a:spcBef>
        <a:spcPct val="0"/>
      </a:spcBef>
      <a:spcAft>
        <a:spcPct val="0"/>
      </a:spcAft>
      <a:buClr>
        <a:schemeClr val="accent1"/>
      </a:buClr>
      <a:buSzPct val="80000"/>
      <a:buFont typeface="Wingdings" pitchFamily="2" charset="2"/>
      <a:defRPr sz="1600" kern="1200">
        <a:solidFill>
          <a:schemeClr val="tx1"/>
        </a:solidFill>
        <a:latin typeface="Arial" charset="0"/>
        <a:ea typeface="Arial Unicode MS" pitchFamily="34" charset="-128"/>
        <a:cs typeface="Arial Unicode MS" pitchFamily="34" charset="-128"/>
      </a:defRPr>
    </a:lvl4pPr>
    <a:lvl5pPr marL="1828800" algn="ctr" rtl="0" fontAlgn="base">
      <a:spcBef>
        <a:spcPct val="0"/>
      </a:spcBef>
      <a:spcAft>
        <a:spcPct val="0"/>
      </a:spcAft>
      <a:buClr>
        <a:schemeClr val="accent1"/>
      </a:buClr>
      <a:buSzPct val="80000"/>
      <a:buFont typeface="Wingdings" pitchFamily="2" charset="2"/>
      <a:defRPr sz="16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1600" kern="1200">
        <a:solidFill>
          <a:schemeClr val="tx1"/>
        </a:solidFill>
        <a:latin typeface="Arial" charset="0"/>
        <a:ea typeface="Arial Unicode MS" pitchFamily="34" charset="-128"/>
        <a:cs typeface="Arial Unicode MS" pitchFamily="34" charset="-128"/>
      </a:defRPr>
    </a:lvl6pPr>
    <a:lvl7pPr marL="2743200" algn="l" defTabSz="914400" rtl="0" eaLnBrk="1" latinLnBrk="0" hangingPunct="1">
      <a:defRPr sz="1600" kern="1200">
        <a:solidFill>
          <a:schemeClr val="tx1"/>
        </a:solidFill>
        <a:latin typeface="Arial" charset="0"/>
        <a:ea typeface="Arial Unicode MS" pitchFamily="34" charset="-128"/>
        <a:cs typeface="Arial Unicode MS" pitchFamily="34" charset="-128"/>
      </a:defRPr>
    </a:lvl7pPr>
    <a:lvl8pPr marL="3200400" algn="l" defTabSz="914400" rtl="0" eaLnBrk="1" latinLnBrk="0" hangingPunct="1">
      <a:defRPr sz="1600" kern="1200">
        <a:solidFill>
          <a:schemeClr val="tx1"/>
        </a:solidFill>
        <a:latin typeface="Arial" charset="0"/>
        <a:ea typeface="Arial Unicode MS" pitchFamily="34" charset="-128"/>
        <a:cs typeface="Arial Unicode MS" pitchFamily="34" charset="-128"/>
      </a:defRPr>
    </a:lvl8pPr>
    <a:lvl9pPr marL="3657600" algn="l" defTabSz="914400" rtl="0" eaLnBrk="1" latinLnBrk="0" hangingPunct="1">
      <a:defRPr sz="1600" kern="1200">
        <a:solidFill>
          <a:schemeClr val="tx1"/>
        </a:solidFill>
        <a:latin typeface="Arial" charset="0"/>
        <a:ea typeface="Arial Unicode MS" pitchFamily="34" charset="-128"/>
        <a:cs typeface="Arial Unicode MS" pitchFamily="34"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9E3039"/>
    <a:srgbClr val="844C54"/>
    <a:srgbClr val="816E2C"/>
    <a:srgbClr val="496C60"/>
    <a:srgbClr val="644459"/>
    <a:srgbClr val="774A39"/>
    <a:srgbClr val="55763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04" autoAdjust="0"/>
    <p:restoredTop sz="94769" autoAdjust="0"/>
  </p:normalViewPr>
  <p:slideViewPr>
    <p:cSldViewPr snapToGrid="0">
      <p:cViewPr varScale="1">
        <p:scale>
          <a:sx n="86" d="100"/>
          <a:sy n="86" d="100"/>
        </p:scale>
        <p:origin x="-84" y="-276"/>
      </p:cViewPr>
      <p:guideLst>
        <p:guide orient="horz" pos="4225"/>
        <p:guide orient="horz" pos="685"/>
        <p:guide pos="99"/>
        <p:guide pos="5667"/>
      </p:guideLst>
    </p:cSldViewPr>
  </p:slideViewPr>
  <p:notesTextViewPr>
    <p:cViewPr>
      <p:scale>
        <a:sx n="100" d="100"/>
        <a:sy n="100" d="100"/>
      </p:scale>
      <p:origin x="0" y="0"/>
    </p:cViewPr>
  </p:notesTextViewPr>
  <p:sorterViewPr>
    <p:cViewPr>
      <p:scale>
        <a:sx n="100" d="100"/>
        <a:sy n="100" d="100"/>
      </p:scale>
      <p:origin x="0" y="3906"/>
    </p:cViewPr>
  </p:sorterViewPr>
  <p:notesViewPr>
    <p:cSldViewPr snapToGrid="0">
      <p:cViewPr varScale="1">
        <p:scale>
          <a:sx n="74" d="100"/>
          <a:sy n="74" d="100"/>
        </p:scale>
        <p:origin x="-2550" y="-114"/>
      </p:cViewPr>
      <p:guideLst>
        <p:guide orient="horz" pos="3223"/>
        <p:guide pos="223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9282" name="Rectangle 2"/>
          <p:cNvSpPr>
            <a:spLocks noGrp="1" noChangeArrowheads="1"/>
          </p:cNvSpPr>
          <p:nvPr>
            <p:ph type="hdr" sz="quarter"/>
          </p:nvPr>
        </p:nvSpPr>
        <p:spPr bwMode="auto">
          <a:xfrm>
            <a:off x="0" y="0"/>
            <a:ext cx="7097713" cy="512763"/>
          </a:xfrm>
          <a:prstGeom prst="rect">
            <a:avLst/>
          </a:prstGeom>
          <a:noFill/>
          <a:ln w="9525" algn="ctr">
            <a:noFill/>
            <a:miter lim="800000"/>
            <a:headEnd/>
            <a:tailEnd/>
          </a:ln>
          <a:effectLst/>
        </p:spPr>
        <p:txBody>
          <a:bodyPr vert="horz" wrap="square" lIns="95491" tIns="47745" rIns="95491" bIns="47745" numCol="1" anchor="ctr" anchorCtr="0" compatLnSpc="1">
            <a:prstTxWarp prst="textNoShape">
              <a:avLst/>
            </a:prstTxWarp>
          </a:bodyPr>
          <a:lstStyle>
            <a:lvl1pPr defTabSz="955675">
              <a:buClrTx/>
              <a:buSzTx/>
              <a:buFontTx/>
              <a:buNone/>
              <a:defRPr sz="1300">
                <a:latin typeface="Arial" charset="0"/>
              </a:defRPr>
            </a:lvl1pPr>
          </a:lstStyle>
          <a:p>
            <a:pPr>
              <a:defRPr/>
            </a:pPr>
            <a:endParaRPr lang="en-US"/>
          </a:p>
        </p:txBody>
      </p:sp>
      <p:sp>
        <p:nvSpPr>
          <p:cNvPr id="609285" name="Rectangle 5"/>
          <p:cNvSpPr>
            <a:spLocks noGrp="1" noChangeArrowheads="1"/>
          </p:cNvSpPr>
          <p:nvPr>
            <p:ph type="sldNum" sz="quarter" idx="3"/>
          </p:nvPr>
        </p:nvSpPr>
        <p:spPr bwMode="auto">
          <a:xfrm>
            <a:off x="0" y="9720263"/>
            <a:ext cx="7097713" cy="512762"/>
          </a:xfrm>
          <a:prstGeom prst="rect">
            <a:avLst/>
          </a:prstGeom>
          <a:noFill/>
          <a:ln w="9525">
            <a:noFill/>
            <a:miter lim="800000"/>
            <a:headEnd/>
            <a:tailEnd/>
          </a:ln>
          <a:effectLst/>
        </p:spPr>
        <p:txBody>
          <a:bodyPr vert="horz" wrap="square" lIns="95491" tIns="47745" rIns="95491" bIns="47745" numCol="1" anchor="b" anchorCtr="0" compatLnSpc="1">
            <a:prstTxWarp prst="textNoShape">
              <a:avLst/>
            </a:prstTxWarp>
          </a:bodyPr>
          <a:lstStyle>
            <a:lvl1pPr defTabSz="955675" eaLnBrk="0" hangingPunct="0">
              <a:buClrTx/>
              <a:buSzTx/>
              <a:buFontTx/>
              <a:buNone/>
              <a:defRPr sz="1300">
                <a:latin typeface="Arial" charset="0"/>
              </a:defRPr>
            </a:lvl1pPr>
          </a:lstStyle>
          <a:p>
            <a:pPr>
              <a:defRPr/>
            </a:pPr>
            <a:r>
              <a:rPr lang="en-US"/>
              <a:t>Page </a:t>
            </a:r>
            <a:fld id="{0B3FADC5-81E3-497D-B353-25E43888693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4"/>
          <p:cNvSpPr>
            <a:spLocks noChangeArrowheads="1" noTextEdit="1"/>
          </p:cNvSpPr>
          <p:nvPr>
            <p:ph type="sldImg" idx="2"/>
          </p:nvPr>
        </p:nvSpPr>
        <p:spPr bwMode="auto">
          <a:xfrm>
            <a:off x="512763" y="409575"/>
            <a:ext cx="6075362" cy="45561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gray">
          <a:xfrm>
            <a:off x="473075" y="5248275"/>
            <a:ext cx="6153150" cy="4576763"/>
          </a:xfrm>
          <a:prstGeom prst="rect">
            <a:avLst/>
          </a:prstGeom>
          <a:noFill/>
          <a:ln w="12700" algn="ctr">
            <a:noFill/>
            <a:miter lim="800000"/>
            <a:headEnd/>
            <a:tailEnd/>
          </a:ln>
          <a:effectLst/>
        </p:spPr>
        <p:txBody>
          <a:bodyPr vert="horz" wrap="square" lIns="0" tIns="0" rIns="0" bIns="0" numCol="1" anchor="t" anchorCtr="0" compatLnSpc="1">
            <a:prstTxWarp prst="textNoShape">
              <a:avLst/>
            </a:prstTxWarp>
          </a:bodyPr>
          <a:lstStyle/>
          <a:p>
            <a:pPr lvl="0"/>
            <a:r>
              <a:rPr lang="de-DE" noProof="0" smtClean="0"/>
              <a:t>Mastertextformat bearbeiten</a:t>
            </a:r>
          </a:p>
          <a:p>
            <a:pPr lvl="1"/>
            <a:r>
              <a:rPr lang="de-DE" noProof="0" smtClean="0"/>
              <a:t>Zweite Ebene</a:t>
            </a:r>
          </a:p>
          <a:p>
            <a:pPr lvl="2"/>
            <a:r>
              <a:rPr lang="de-DE" noProof="0" smtClean="0"/>
              <a:t>Dritte Ebene</a:t>
            </a:r>
          </a:p>
          <a:p>
            <a:pPr lvl="3"/>
            <a:r>
              <a:rPr lang="de-DE" noProof="0" smtClean="0"/>
              <a:t>Vierte Ebene</a:t>
            </a:r>
          </a:p>
        </p:txBody>
      </p:sp>
      <p:sp>
        <p:nvSpPr>
          <p:cNvPr id="4104" name="Rectangle 8"/>
          <p:cNvSpPr>
            <a:spLocks noChangeArrowheads="1"/>
          </p:cNvSpPr>
          <p:nvPr/>
        </p:nvSpPr>
        <p:spPr bwMode="auto">
          <a:xfrm>
            <a:off x="409575" y="9875838"/>
            <a:ext cx="6216650" cy="252412"/>
          </a:xfrm>
          <a:prstGeom prst="rect">
            <a:avLst/>
          </a:prstGeom>
          <a:noFill/>
          <a:ln w="12700">
            <a:noFill/>
            <a:miter lim="800000"/>
            <a:headEnd/>
            <a:tailEnd/>
          </a:ln>
          <a:effectLst/>
        </p:spPr>
        <p:txBody>
          <a:bodyPr lIns="97526" tIns="47909" rIns="97526" bIns="47909">
            <a:spAutoFit/>
          </a:bodyPr>
          <a:lstStyle/>
          <a:p>
            <a:pPr defTabSz="985838" eaLnBrk="0" hangingPunct="0">
              <a:buClrTx/>
              <a:buSzTx/>
              <a:buFontTx/>
              <a:buNone/>
              <a:defRPr/>
            </a:pPr>
            <a:r>
              <a:rPr lang="en-US" sz="1000"/>
              <a:t> </a:t>
            </a:r>
            <a:fld id="{D482FDBB-839A-4031-A034-FBCE8A39A6CD}" type="slidenum">
              <a:rPr lang="en-US" sz="1000"/>
              <a:pPr defTabSz="985838" eaLnBrk="0" hangingPunct="0">
                <a:buClrTx/>
                <a:buSzTx/>
                <a:buFontTx/>
                <a:buNone/>
                <a:defRPr/>
              </a:pPr>
              <a:t>‹#›</a:t>
            </a:fld>
            <a:endParaRPr lang="en-US" sz="1000" b="1"/>
          </a:p>
        </p:txBody>
      </p:sp>
    </p:spTree>
  </p:cSld>
  <p:clrMap bg1="lt1" tx1="dk1" bg2="lt2" tx2="dk2" accent1="accent1" accent2="accent2" accent3="accent3" accent4="accent4" accent5="accent5" accent6="accent6" hlink="hlink" folHlink="folHlink"/>
  <p:notesStyle>
    <a:lvl1pPr algn="l" rtl="0" eaLnBrk="0" fontAlgn="base" hangingPunct="0">
      <a:spcBef>
        <a:spcPct val="75000"/>
      </a:spcBef>
      <a:spcAft>
        <a:spcPct val="0"/>
      </a:spcAft>
      <a:buClr>
        <a:schemeClr val="tx1"/>
      </a:buClr>
      <a:buSzPct val="80000"/>
      <a:buFont typeface="Wingdings" pitchFamily="2" charset="2"/>
      <a:defRPr sz="1200" kern="1200">
        <a:solidFill>
          <a:schemeClr val="tx1"/>
        </a:solidFill>
        <a:latin typeface="Arial" charset="0"/>
        <a:ea typeface="Arial Unicode MS" pitchFamily="34" charset="-128"/>
        <a:cs typeface="Arial Unicode MS" pitchFamily="34" charset="-128"/>
      </a:defRPr>
    </a:lvl1pPr>
    <a:lvl2pPr marL="158750" indent="-157163" algn="l" rtl="0" eaLnBrk="0" fontAlgn="base" hangingPunct="0">
      <a:spcBef>
        <a:spcPct val="35000"/>
      </a:spcBef>
      <a:spcAft>
        <a:spcPct val="0"/>
      </a:spcAft>
      <a:buClr>
        <a:schemeClr val="accent1"/>
      </a:buClr>
      <a:buSzPct val="80000"/>
      <a:buFont typeface="Wingdings" pitchFamily="2" charset="2"/>
      <a:buChar char="n"/>
      <a:defRPr sz="1200" kern="1200">
        <a:solidFill>
          <a:schemeClr val="tx1"/>
        </a:solidFill>
        <a:latin typeface="Arial" charset="0"/>
        <a:ea typeface="Arial Unicode MS" pitchFamily="34" charset="-128"/>
        <a:cs typeface="Arial Unicode MS" pitchFamily="34" charset="-128"/>
      </a:defRPr>
    </a:lvl2pPr>
    <a:lvl3pPr marL="368300" indent="-127000" algn="l" rtl="0" eaLnBrk="0" fontAlgn="base" hangingPunct="0">
      <a:spcBef>
        <a:spcPct val="0"/>
      </a:spcBef>
      <a:spcAft>
        <a:spcPct val="0"/>
      </a:spcAft>
      <a:buClr>
        <a:schemeClr val="accent2"/>
      </a:buClr>
      <a:buSzPct val="80000"/>
      <a:buFont typeface="Wingdings" pitchFamily="2" charset="2"/>
      <a:buChar char="n"/>
      <a:defRPr sz="1000" kern="1200">
        <a:solidFill>
          <a:schemeClr val="tx1"/>
        </a:solidFill>
        <a:latin typeface="Arial" charset="0"/>
        <a:ea typeface="Arial Unicode MS" pitchFamily="34" charset="-128"/>
        <a:cs typeface="Arial Unicode MS" pitchFamily="34" charset="-128"/>
      </a:defRPr>
    </a:lvl3pPr>
    <a:lvl4pPr marL="590550" indent="-152400" algn="l" rtl="0" eaLnBrk="0" fontAlgn="base" hangingPunct="0">
      <a:spcBef>
        <a:spcPct val="0"/>
      </a:spcBef>
      <a:spcAft>
        <a:spcPct val="0"/>
      </a:spcAft>
      <a:buClr>
        <a:schemeClr val="accent2"/>
      </a:buClr>
      <a:buFont typeface="Arial" charset="0"/>
      <a:buChar char="–"/>
      <a:defRPr sz="1000" kern="1200">
        <a:solidFill>
          <a:schemeClr val="tx1"/>
        </a:solidFill>
        <a:latin typeface="Arial" charset="0"/>
        <a:ea typeface="Arial Unicode MS" pitchFamily="34" charset="-128"/>
        <a:cs typeface="Arial Unicode MS" pitchFamily="34" charset="-128"/>
      </a:defRPr>
    </a:lvl4pPr>
    <a:lvl5pPr marL="2057400" indent="-228600" algn="l" rtl="0" eaLnBrk="0" fontAlgn="base" hangingPunct="0">
      <a:spcBef>
        <a:spcPct val="15000"/>
      </a:spcBef>
      <a:spcAft>
        <a:spcPct val="0"/>
      </a:spcAft>
      <a:buClr>
        <a:srgbClr val="44697D"/>
      </a:buClr>
      <a:buFont typeface="Arial" charset="0"/>
      <a:buChar char="-"/>
      <a:defRPr sz="1200" kern="1200">
        <a:solidFill>
          <a:schemeClr val="tx1"/>
        </a:solidFill>
        <a:latin typeface="Arial" charset="0"/>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noTextEdit="1"/>
          </p:cNvSpPr>
          <p:nvPr>
            <p:ph type="sldImg"/>
          </p:nvPr>
        </p:nvSpPr>
        <p:spPr>
          <a:ln/>
        </p:spPr>
      </p:sp>
      <p:sp>
        <p:nvSpPr>
          <p:cNvPr id="11267" name="Rectangle 3"/>
          <p:cNvSpPr>
            <a:spLocks noGrp="1" noChangeArrowheads="1"/>
          </p:cNvSpPr>
          <p:nvPr>
            <p:ph type="body" idx="1"/>
          </p:nvPr>
        </p:nvSpPr>
        <p:spPr>
          <a:noFill/>
          <a:ln w="9525"/>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31"/>
          <p:cNvSpPr>
            <a:spLocks noGrp="1" noChangeArrowheads="1"/>
          </p:cNvSpPr>
          <p:nvPr>
            <p:ph type="sldNum" sz="quarter" idx="4294967295"/>
          </p:nvPr>
        </p:nvSpPr>
        <p:spPr bwMode="auto">
          <a:xfrm>
            <a:off x="4021138" y="9721850"/>
            <a:ext cx="3076575" cy="511175"/>
          </a:xfrm>
          <a:prstGeom prst="rect">
            <a:avLst/>
          </a:prstGeom>
          <a:noFill/>
          <a:ln>
            <a:miter lim="800000"/>
            <a:headEnd/>
            <a:tailEnd/>
          </a:ln>
        </p:spPr>
        <p:txBody>
          <a:bodyPr lIns="98819" tIns="49410" rIns="98819" bIns="49410"/>
          <a:lstStyle/>
          <a:p>
            <a:fld id="{3012EBEB-BA9C-44B0-8781-6C247B54300D}" type="slidenum">
              <a:rPr lang="en-US"/>
              <a:pPr/>
              <a:t>2</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4294967295"/>
          </p:nvPr>
        </p:nvSpPr>
        <p:spPr bwMode="auto">
          <a:xfrm>
            <a:off x="4021138" y="9721850"/>
            <a:ext cx="3076575" cy="511175"/>
          </a:xfrm>
          <a:prstGeom prst="rect">
            <a:avLst/>
          </a:prstGeom>
          <a:noFill/>
          <a:ln>
            <a:miter lim="800000"/>
            <a:headEnd/>
            <a:tailEnd/>
          </a:ln>
        </p:spPr>
        <p:txBody>
          <a:bodyPr lIns="98819" tIns="49410" rIns="98819" bIns="49410"/>
          <a:lstStyle/>
          <a:p>
            <a:fld id="{41B3FA82-4AF0-4EC3-AEE2-548DE37EC95C}" type="slidenum">
              <a:rPr lang="en-US"/>
              <a:pPr/>
              <a:t>4</a:t>
            </a:fld>
            <a:endParaRPr lang="en-US"/>
          </a:p>
        </p:txBody>
      </p:sp>
      <p:sp>
        <p:nvSpPr>
          <p:cNvPr id="13315" name="Rectangle 2"/>
          <p:cNvSpPr>
            <a:spLocks noGrp="1" noRot="1" noChangeAspect="1" noChangeArrowheads="1" noTextEdit="1"/>
          </p:cNvSpPr>
          <p:nvPr>
            <p:ph type="sldImg"/>
          </p:nvPr>
        </p:nvSpPr>
        <p:spPr>
          <a:xfrm>
            <a:off x="460375" y="422275"/>
            <a:ext cx="6170613" cy="4629150"/>
          </a:xfrm>
          <a:ln/>
        </p:spPr>
      </p:sp>
      <p:sp>
        <p:nvSpPr>
          <p:cNvPr id="13316" name="Rectangle 3"/>
          <p:cNvSpPr>
            <a:spLocks noGrp="1" noChangeArrowheads="1"/>
          </p:cNvSpPr>
          <p:nvPr>
            <p:ph type="body" idx="1"/>
          </p:nvPr>
        </p:nvSpPr>
        <p:spPr>
          <a:xfrm>
            <a:off x="488950" y="6054725"/>
            <a:ext cx="6113463" cy="3690938"/>
          </a:xfrm>
          <a:noFill/>
          <a:ln w="9525"/>
        </p:spPr>
        <p:txBody>
          <a:bodyPr/>
          <a:lstStyle/>
          <a:p>
            <a:endParaRPr lang="en-US" sz="1100"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gray">
      <p:bgPr>
        <a:solidFill>
          <a:srgbClr val="CCCCCC"/>
        </a:solid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gray">
          <a:xfrm>
            <a:off x="152400" y="2987675"/>
            <a:ext cx="8839200" cy="3713163"/>
          </a:xfrm>
          <a:prstGeom prst="rect">
            <a:avLst/>
          </a:prstGeom>
          <a:solidFill>
            <a:schemeClr val="bg1"/>
          </a:solidFill>
          <a:ln w="9525">
            <a:noFill/>
            <a:prstDash val="sysDot"/>
            <a:miter lim="800000"/>
            <a:headEnd/>
            <a:tailEnd/>
          </a:ln>
        </p:spPr>
        <p:txBody>
          <a:bodyPr wrap="none" anchor="ctr"/>
          <a:lstStyle/>
          <a:p>
            <a:pPr>
              <a:defRPr/>
            </a:pPr>
            <a:endParaRPr lang="en-US"/>
          </a:p>
        </p:txBody>
      </p:sp>
      <p:sp>
        <p:nvSpPr>
          <p:cNvPr id="5" name="Rectangle 3"/>
          <p:cNvSpPr>
            <a:spLocks noChangeArrowheads="1"/>
          </p:cNvSpPr>
          <p:nvPr/>
        </p:nvSpPr>
        <p:spPr bwMode="gray">
          <a:xfrm>
            <a:off x="152400" y="152400"/>
            <a:ext cx="8839200" cy="2738438"/>
          </a:xfrm>
          <a:prstGeom prst="rect">
            <a:avLst/>
          </a:prstGeom>
          <a:solidFill>
            <a:schemeClr val="accent1"/>
          </a:solidFill>
          <a:ln w="9525">
            <a:noFill/>
            <a:miter lim="800000"/>
            <a:headEnd/>
            <a:tailEnd/>
          </a:ln>
        </p:spPr>
        <p:txBody>
          <a:bodyPr wrap="none" anchor="ctr"/>
          <a:lstStyle/>
          <a:p>
            <a:pPr>
              <a:defRPr/>
            </a:pPr>
            <a:endParaRPr lang="en-US"/>
          </a:p>
        </p:txBody>
      </p:sp>
      <p:sp>
        <p:nvSpPr>
          <p:cNvPr id="6" name="Freeform 28"/>
          <p:cNvSpPr>
            <a:spLocks/>
          </p:cNvSpPr>
          <p:nvPr/>
        </p:nvSpPr>
        <p:spPr bwMode="gray">
          <a:xfrm>
            <a:off x="8545513" y="6259513"/>
            <a:ext cx="457200" cy="457200"/>
          </a:xfrm>
          <a:custGeom>
            <a:avLst/>
            <a:gdLst/>
            <a:ahLst/>
            <a:cxnLst>
              <a:cxn ang="0">
                <a:pos x="288" y="0"/>
              </a:cxn>
              <a:cxn ang="0">
                <a:pos x="0" y="288"/>
              </a:cxn>
              <a:cxn ang="0">
                <a:pos x="288" y="288"/>
              </a:cxn>
              <a:cxn ang="0">
                <a:pos x="288" y="0"/>
              </a:cxn>
            </a:cxnLst>
            <a:rect l="0" t="0" r="r" b="b"/>
            <a:pathLst>
              <a:path w="288" h="288">
                <a:moveTo>
                  <a:pt x="288" y="0"/>
                </a:moveTo>
                <a:lnTo>
                  <a:pt x="0" y="288"/>
                </a:lnTo>
                <a:lnTo>
                  <a:pt x="288" y="288"/>
                </a:lnTo>
                <a:lnTo>
                  <a:pt x="288" y="0"/>
                </a:lnTo>
                <a:close/>
              </a:path>
            </a:pathLst>
          </a:custGeom>
          <a:solidFill>
            <a:srgbClr val="CCCCCC"/>
          </a:solidFill>
          <a:ln w="9525">
            <a:noFill/>
            <a:round/>
            <a:headEnd/>
            <a:tailEnd/>
          </a:ln>
        </p:spPr>
        <p:txBody>
          <a:bodyPr wrap="none" anchor="ctr"/>
          <a:lstStyle/>
          <a:p>
            <a:pPr>
              <a:defRPr/>
            </a:pPr>
            <a:endParaRPr lang="en-US"/>
          </a:p>
        </p:txBody>
      </p:sp>
      <p:grpSp>
        <p:nvGrpSpPr>
          <p:cNvPr id="7" name="Group 91"/>
          <p:cNvGrpSpPr>
            <a:grpSpLocks/>
          </p:cNvGrpSpPr>
          <p:nvPr/>
        </p:nvGrpSpPr>
        <p:grpSpPr bwMode="auto">
          <a:xfrm>
            <a:off x="8121650" y="6269038"/>
            <a:ext cx="869950" cy="431800"/>
            <a:chOff x="5116" y="3950"/>
            <a:chExt cx="548" cy="272"/>
          </a:xfrm>
        </p:grpSpPr>
        <p:sp>
          <p:nvSpPr>
            <p:cNvPr id="8" name="Freeform 92"/>
            <p:cNvSpPr>
              <a:spLocks/>
            </p:cNvSpPr>
            <p:nvPr/>
          </p:nvSpPr>
          <p:spPr bwMode="auto">
            <a:xfrm>
              <a:off x="5116" y="3950"/>
              <a:ext cx="548" cy="272"/>
            </a:xfrm>
            <a:custGeom>
              <a:avLst/>
              <a:gdLst/>
              <a:ahLst/>
              <a:cxnLst>
                <a:cxn ang="0">
                  <a:pos x="0" y="272"/>
                </a:cxn>
                <a:cxn ang="0">
                  <a:pos x="276" y="272"/>
                </a:cxn>
                <a:cxn ang="0">
                  <a:pos x="548" y="0"/>
                </a:cxn>
                <a:cxn ang="0">
                  <a:pos x="0" y="0"/>
                </a:cxn>
                <a:cxn ang="0">
                  <a:pos x="0" y="272"/>
                </a:cxn>
              </a:cxnLst>
              <a:rect l="0" t="0" r="r" b="b"/>
              <a:pathLst>
                <a:path w="548" h="272">
                  <a:moveTo>
                    <a:pt x="0" y="272"/>
                  </a:moveTo>
                  <a:lnTo>
                    <a:pt x="276" y="272"/>
                  </a:lnTo>
                  <a:lnTo>
                    <a:pt x="548" y="0"/>
                  </a:lnTo>
                  <a:lnTo>
                    <a:pt x="0" y="0"/>
                  </a:lnTo>
                  <a:lnTo>
                    <a:pt x="0" y="272"/>
                  </a:lnTo>
                  <a:close/>
                </a:path>
              </a:pathLst>
            </a:custGeom>
            <a:solidFill>
              <a:srgbClr val="04357B"/>
            </a:solidFill>
            <a:ln w="9525">
              <a:noFill/>
              <a:round/>
              <a:headEnd/>
              <a:tailEnd/>
            </a:ln>
          </p:spPr>
          <p:txBody>
            <a:bodyPr/>
            <a:lstStyle/>
            <a:p>
              <a:pPr>
                <a:defRPr/>
              </a:pPr>
              <a:endParaRPr lang="en-US"/>
            </a:p>
          </p:txBody>
        </p:sp>
        <p:sp>
          <p:nvSpPr>
            <p:cNvPr id="9" name="Freeform 93"/>
            <p:cNvSpPr>
              <a:spLocks/>
            </p:cNvSpPr>
            <p:nvPr/>
          </p:nvSpPr>
          <p:spPr bwMode="auto">
            <a:xfrm>
              <a:off x="5116" y="3950"/>
              <a:ext cx="548" cy="272"/>
            </a:xfrm>
            <a:custGeom>
              <a:avLst/>
              <a:gdLst/>
              <a:ahLst/>
              <a:cxnLst>
                <a:cxn ang="0">
                  <a:pos x="0" y="272"/>
                </a:cxn>
                <a:cxn ang="0">
                  <a:pos x="276" y="272"/>
                </a:cxn>
                <a:cxn ang="0">
                  <a:pos x="548" y="0"/>
                </a:cxn>
                <a:cxn ang="0">
                  <a:pos x="0" y="0"/>
                </a:cxn>
                <a:cxn ang="0">
                  <a:pos x="0" y="272"/>
                </a:cxn>
              </a:cxnLst>
              <a:rect l="0" t="0" r="r" b="b"/>
              <a:pathLst>
                <a:path w="548" h="272">
                  <a:moveTo>
                    <a:pt x="0" y="272"/>
                  </a:moveTo>
                  <a:lnTo>
                    <a:pt x="276" y="272"/>
                  </a:lnTo>
                  <a:lnTo>
                    <a:pt x="548" y="0"/>
                  </a:lnTo>
                  <a:lnTo>
                    <a:pt x="0" y="0"/>
                  </a:lnTo>
                  <a:lnTo>
                    <a:pt x="0" y="272"/>
                  </a:lnTo>
                </a:path>
              </a:pathLst>
            </a:custGeom>
            <a:noFill/>
            <a:ln w="9525">
              <a:noFill/>
              <a:round/>
              <a:headEnd/>
              <a:tailEnd/>
            </a:ln>
          </p:spPr>
          <p:txBody>
            <a:bodyPr/>
            <a:lstStyle/>
            <a:p>
              <a:pPr>
                <a:defRPr/>
              </a:pPr>
              <a:endParaRPr lang="en-US"/>
            </a:p>
          </p:txBody>
        </p:sp>
        <p:sp>
          <p:nvSpPr>
            <p:cNvPr id="10" name="Freeform 94"/>
            <p:cNvSpPr>
              <a:spLocks noEditPoints="1"/>
            </p:cNvSpPr>
            <p:nvPr/>
          </p:nvSpPr>
          <p:spPr bwMode="auto">
            <a:xfrm>
              <a:off x="5122" y="3998"/>
              <a:ext cx="394" cy="173"/>
            </a:xfrm>
            <a:custGeom>
              <a:avLst/>
              <a:gdLst/>
              <a:ahLst/>
              <a:cxnLst>
                <a:cxn ang="0">
                  <a:pos x="264" y="131"/>
                </a:cxn>
                <a:cxn ang="0">
                  <a:pos x="130" y="111"/>
                </a:cxn>
                <a:cxn ang="0">
                  <a:pos x="123" y="93"/>
                </a:cxn>
                <a:cxn ang="0">
                  <a:pos x="102" y="76"/>
                </a:cxn>
                <a:cxn ang="0">
                  <a:pos x="77" y="67"/>
                </a:cxn>
                <a:cxn ang="0">
                  <a:pos x="50" y="53"/>
                </a:cxn>
                <a:cxn ang="0">
                  <a:pos x="47" y="48"/>
                </a:cxn>
                <a:cxn ang="0">
                  <a:pos x="61" y="37"/>
                </a:cxn>
                <a:cxn ang="0">
                  <a:pos x="78" y="38"/>
                </a:cxn>
                <a:cxn ang="0">
                  <a:pos x="110" y="48"/>
                </a:cxn>
                <a:cxn ang="0">
                  <a:pos x="115" y="9"/>
                </a:cxn>
                <a:cxn ang="0">
                  <a:pos x="67" y="0"/>
                </a:cxn>
                <a:cxn ang="0">
                  <a:pos x="51" y="1"/>
                </a:cxn>
                <a:cxn ang="0">
                  <a:pos x="14" y="20"/>
                </a:cxn>
                <a:cxn ang="0">
                  <a:pos x="4" y="34"/>
                </a:cxn>
                <a:cxn ang="0">
                  <a:pos x="0" y="52"/>
                </a:cxn>
                <a:cxn ang="0">
                  <a:pos x="11" y="82"/>
                </a:cxn>
                <a:cxn ang="0">
                  <a:pos x="28" y="94"/>
                </a:cxn>
                <a:cxn ang="0">
                  <a:pos x="56" y="106"/>
                </a:cxn>
                <a:cxn ang="0">
                  <a:pos x="81" y="117"/>
                </a:cxn>
                <a:cxn ang="0">
                  <a:pos x="84" y="123"/>
                </a:cxn>
                <a:cxn ang="0">
                  <a:pos x="80" y="132"/>
                </a:cxn>
                <a:cxn ang="0">
                  <a:pos x="62" y="138"/>
                </a:cxn>
                <a:cxn ang="0">
                  <a:pos x="41" y="135"/>
                </a:cxn>
                <a:cxn ang="0">
                  <a:pos x="0" y="157"/>
                </a:cxn>
                <a:cxn ang="0">
                  <a:pos x="30" y="169"/>
                </a:cxn>
                <a:cxn ang="0">
                  <a:pos x="65" y="173"/>
                </a:cxn>
                <a:cxn ang="0">
                  <a:pos x="91" y="169"/>
                </a:cxn>
                <a:cxn ang="0">
                  <a:pos x="111" y="158"/>
                </a:cxn>
                <a:cxn ang="0">
                  <a:pos x="158" y="171"/>
                </a:cxn>
                <a:cxn ang="0">
                  <a:pos x="180" y="149"/>
                </a:cxn>
                <a:cxn ang="0">
                  <a:pos x="208" y="149"/>
                </a:cxn>
                <a:cxn ang="0">
                  <a:pos x="309" y="171"/>
                </a:cxn>
                <a:cxn ang="0">
                  <a:pos x="327" y="119"/>
                </a:cxn>
                <a:cxn ang="0">
                  <a:pos x="367" y="111"/>
                </a:cxn>
                <a:cxn ang="0">
                  <a:pos x="390" y="86"/>
                </a:cxn>
                <a:cxn ang="0">
                  <a:pos x="394" y="61"/>
                </a:cxn>
                <a:cxn ang="0">
                  <a:pos x="385" y="26"/>
                </a:cxn>
                <a:cxn ang="0">
                  <a:pos x="352" y="7"/>
                </a:cxn>
                <a:cxn ang="0">
                  <a:pos x="319" y="4"/>
                </a:cxn>
                <a:cxn ang="0">
                  <a:pos x="185" y="112"/>
                </a:cxn>
                <a:cxn ang="0">
                  <a:pos x="195" y="56"/>
                </a:cxn>
                <a:cxn ang="0">
                  <a:pos x="203" y="112"/>
                </a:cxn>
                <a:cxn ang="0">
                  <a:pos x="322" y="82"/>
                </a:cxn>
                <a:cxn ang="0">
                  <a:pos x="322" y="38"/>
                </a:cxn>
                <a:cxn ang="0">
                  <a:pos x="338" y="41"/>
                </a:cxn>
                <a:cxn ang="0">
                  <a:pos x="348" y="50"/>
                </a:cxn>
                <a:cxn ang="0">
                  <a:pos x="351" y="60"/>
                </a:cxn>
                <a:cxn ang="0">
                  <a:pos x="345" y="75"/>
                </a:cxn>
                <a:cxn ang="0">
                  <a:pos x="333" y="80"/>
                </a:cxn>
              </a:cxnLst>
              <a:rect l="0" t="0" r="r" b="b"/>
              <a:pathLst>
                <a:path w="394" h="173">
                  <a:moveTo>
                    <a:pt x="319" y="4"/>
                  </a:moveTo>
                  <a:lnTo>
                    <a:pt x="264" y="4"/>
                  </a:lnTo>
                  <a:lnTo>
                    <a:pt x="264" y="131"/>
                  </a:lnTo>
                  <a:lnTo>
                    <a:pt x="218" y="4"/>
                  </a:lnTo>
                  <a:lnTo>
                    <a:pt x="171" y="4"/>
                  </a:lnTo>
                  <a:lnTo>
                    <a:pt x="130" y="111"/>
                  </a:lnTo>
                  <a:lnTo>
                    <a:pt x="130" y="111"/>
                  </a:lnTo>
                  <a:lnTo>
                    <a:pt x="128" y="101"/>
                  </a:lnTo>
                  <a:lnTo>
                    <a:pt x="123" y="93"/>
                  </a:lnTo>
                  <a:lnTo>
                    <a:pt x="118" y="87"/>
                  </a:lnTo>
                  <a:lnTo>
                    <a:pt x="110" y="82"/>
                  </a:lnTo>
                  <a:lnTo>
                    <a:pt x="102" y="76"/>
                  </a:lnTo>
                  <a:lnTo>
                    <a:pt x="93" y="74"/>
                  </a:lnTo>
                  <a:lnTo>
                    <a:pt x="77" y="67"/>
                  </a:lnTo>
                  <a:lnTo>
                    <a:pt x="77" y="67"/>
                  </a:lnTo>
                  <a:lnTo>
                    <a:pt x="66" y="63"/>
                  </a:lnTo>
                  <a:lnTo>
                    <a:pt x="56" y="59"/>
                  </a:lnTo>
                  <a:lnTo>
                    <a:pt x="50" y="53"/>
                  </a:lnTo>
                  <a:lnTo>
                    <a:pt x="47" y="50"/>
                  </a:lnTo>
                  <a:lnTo>
                    <a:pt x="47" y="48"/>
                  </a:lnTo>
                  <a:lnTo>
                    <a:pt x="47" y="48"/>
                  </a:lnTo>
                  <a:lnTo>
                    <a:pt x="48" y="44"/>
                  </a:lnTo>
                  <a:lnTo>
                    <a:pt x="52" y="39"/>
                  </a:lnTo>
                  <a:lnTo>
                    <a:pt x="61" y="37"/>
                  </a:lnTo>
                  <a:lnTo>
                    <a:pt x="71" y="37"/>
                  </a:lnTo>
                  <a:lnTo>
                    <a:pt x="71" y="37"/>
                  </a:lnTo>
                  <a:lnTo>
                    <a:pt x="78" y="38"/>
                  </a:lnTo>
                  <a:lnTo>
                    <a:pt x="88" y="39"/>
                  </a:lnTo>
                  <a:lnTo>
                    <a:pt x="97" y="42"/>
                  </a:lnTo>
                  <a:lnTo>
                    <a:pt x="110" y="48"/>
                  </a:lnTo>
                  <a:lnTo>
                    <a:pt x="129" y="15"/>
                  </a:lnTo>
                  <a:lnTo>
                    <a:pt x="129" y="15"/>
                  </a:lnTo>
                  <a:lnTo>
                    <a:pt x="115" y="9"/>
                  </a:lnTo>
                  <a:lnTo>
                    <a:pt x="99" y="4"/>
                  </a:lnTo>
                  <a:lnTo>
                    <a:pt x="84" y="1"/>
                  </a:lnTo>
                  <a:lnTo>
                    <a:pt x="67" y="0"/>
                  </a:lnTo>
                  <a:lnTo>
                    <a:pt x="67" y="0"/>
                  </a:lnTo>
                  <a:lnTo>
                    <a:pt x="67" y="0"/>
                  </a:lnTo>
                  <a:lnTo>
                    <a:pt x="51" y="1"/>
                  </a:lnTo>
                  <a:lnTo>
                    <a:pt x="37" y="5"/>
                  </a:lnTo>
                  <a:lnTo>
                    <a:pt x="24" y="12"/>
                  </a:lnTo>
                  <a:lnTo>
                    <a:pt x="14" y="20"/>
                  </a:lnTo>
                  <a:lnTo>
                    <a:pt x="14" y="20"/>
                  </a:lnTo>
                  <a:lnTo>
                    <a:pt x="9" y="27"/>
                  </a:lnTo>
                  <a:lnTo>
                    <a:pt x="4" y="34"/>
                  </a:lnTo>
                  <a:lnTo>
                    <a:pt x="2" y="42"/>
                  </a:lnTo>
                  <a:lnTo>
                    <a:pt x="0" y="52"/>
                  </a:lnTo>
                  <a:lnTo>
                    <a:pt x="0" y="52"/>
                  </a:lnTo>
                  <a:lnTo>
                    <a:pt x="2" y="63"/>
                  </a:lnTo>
                  <a:lnTo>
                    <a:pt x="6" y="74"/>
                  </a:lnTo>
                  <a:lnTo>
                    <a:pt x="11" y="82"/>
                  </a:lnTo>
                  <a:lnTo>
                    <a:pt x="20" y="89"/>
                  </a:lnTo>
                  <a:lnTo>
                    <a:pt x="20" y="89"/>
                  </a:lnTo>
                  <a:lnTo>
                    <a:pt x="28" y="94"/>
                  </a:lnTo>
                  <a:lnTo>
                    <a:pt x="37" y="100"/>
                  </a:lnTo>
                  <a:lnTo>
                    <a:pt x="56" y="106"/>
                  </a:lnTo>
                  <a:lnTo>
                    <a:pt x="56" y="106"/>
                  </a:lnTo>
                  <a:lnTo>
                    <a:pt x="67" y="109"/>
                  </a:lnTo>
                  <a:lnTo>
                    <a:pt x="76" y="113"/>
                  </a:lnTo>
                  <a:lnTo>
                    <a:pt x="81" y="117"/>
                  </a:lnTo>
                  <a:lnTo>
                    <a:pt x="82" y="120"/>
                  </a:lnTo>
                  <a:lnTo>
                    <a:pt x="84" y="123"/>
                  </a:lnTo>
                  <a:lnTo>
                    <a:pt x="84" y="123"/>
                  </a:lnTo>
                  <a:lnTo>
                    <a:pt x="82" y="128"/>
                  </a:lnTo>
                  <a:lnTo>
                    <a:pt x="80" y="132"/>
                  </a:lnTo>
                  <a:lnTo>
                    <a:pt x="80" y="132"/>
                  </a:lnTo>
                  <a:lnTo>
                    <a:pt x="77" y="134"/>
                  </a:lnTo>
                  <a:lnTo>
                    <a:pt x="73" y="137"/>
                  </a:lnTo>
                  <a:lnTo>
                    <a:pt x="62" y="138"/>
                  </a:lnTo>
                  <a:lnTo>
                    <a:pt x="62" y="138"/>
                  </a:lnTo>
                  <a:lnTo>
                    <a:pt x="51" y="137"/>
                  </a:lnTo>
                  <a:lnTo>
                    <a:pt x="41" y="135"/>
                  </a:lnTo>
                  <a:lnTo>
                    <a:pt x="30" y="131"/>
                  </a:lnTo>
                  <a:lnTo>
                    <a:pt x="18" y="124"/>
                  </a:lnTo>
                  <a:lnTo>
                    <a:pt x="0" y="157"/>
                  </a:lnTo>
                  <a:lnTo>
                    <a:pt x="0" y="157"/>
                  </a:lnTo>
                  <a:lnTo>
                    <a:pt x="15" y="164"/>
                  </a:lnTo>
                  <a:lnTo>
                    <a:pt x="30" y="169"/>
                  </a:lnTo>
                  <a:lnTo>
                    <a:pt x="46" y="172"/>
                  </a:lnTo>
                  <a:lnTo>
                    <a:pt x="62" y="173"/>
                  </a:lnTo>
                  <a:lnTo>
                    <a:pt x="65" y="173"/>
                  </a:lnTo>
                  <a:lnTo>
                    <a:pt x="65" y="173"/>
                  </a:lnTo>
                  <a:lnTo>
                    <a:pt x="78" y="172"/>
                  </a:lnTo>
                  <a:lnTo>
                    <a:pt x="91" y="169"/>
                  </a:lnTo>
                  <a:lnTo>
                    <a:pt x="102" y="165"/>
                  </a:lnTo>
                  <a:lnTo>
                    <a:pt x="111" y="158"/>
                  </a:lnTo>
                  <a:lnTo>
                    <a:pt x="111" y="158"/>
                  </a:lnTo>
                  <a:lnTo>
                    <a:pt x="114" y="157"/>
                  </a:lnTo>
                  <a:lnTo>
                    <a:pt x="108" y="171"/>
                  </a:lnTo>
                  <a:lnTo>
                    <a:pt x="158" y="171"/>
                  </a:lnTo>
                  <a:lnTo>
                    <a:pt x="166" y="146"/>
                  </a:lnTo>
                  <a:lnTo>
                    <a:pt x="166" y="146"/>
                  </a:lnTo>
                  <a:lnTo>
                    <a:pt x="180" y="149"/>
                  </a:lnTo>
                  <a:lnTo>
                    <a:pt x="195" y="150"/>
                  </a:lnTo>
                  <a:lnTo>
                    <a:pt x="195" y="150"/>
                  </a:lnTo>
                  <a:lnTo>
                    <a:pt x="208" y="149"/>
                  </a:lnTo>
                  <a:lnTo>
                    <a:pt x="222" y="146"/>
                  </a:lnTo>
                  <a:lnTo>
                    <a:pt x="230" y="171"/>
                  </a:lnTo>
                  <a:lnTo>
                    <a:pt x="309" y="171"/>
                  </a:lnTo>
                  <a:lnTo>
                    <a:pt x="309" y="119"/>
                  </a:lnTo>
                  <a:lnTo>
                    <a:pt x="327" y="119"/>
                  </a:lnTo>
                  <a:lnTo>
                    <a:pt x="327" y="119"/>
                  </a:lnTo>
                  <a:lnTo>
                    <a:pt x="342" y="119"/>
                  </a:lnTo>
                  <a:lnTo>
                    <a:pt x="356" y="115"/>
                  </a:lnTo>
                  <a:lnTo>
                    <a:pt x="367" y="111"/>
                  </a:lnTo>
                  <a:lnTo>
                    <a:pt x="377" y="104"/>
                  </a:lnTo>
                  <a:lnTo>
                    <a:pt x="385" y="96"/>
                  </a:lnTo>
                  <a:lnTo>
                    <a:pt x="390" y="86"/>
                  </a:lnTo>
                  <a:lnTo>
                    <a:pt x="393" y="75"/>
                  </a:lnTo>
                  <a:lnTo>
                    <a:pt x="394" y="61"/>
                  </a:lnTo>
                  <a:lnTo>
                    <a:pt x="394" y="61"/>
                  </a:lnTo>
                  <a:lnTo>
                    <a:pt x="393" y="48"/>
                  </a:lnTo>
                  <a:lnTo>
                    <a:pt x="390" y="35"/>
                  </a:lnTo>
                  <a:lnTo>
                    <a:pt x="385" y="26"/>
                  </a:lnTo>
                  <a:lnTo>
                    <a:pt x="377" y="18"/>
                  </a:lnTo>
                  <a:lnTo>
                    <a:pt x="366" y="11"/>
                  </a:lnTo>
                  <a:lnTo>
                    <a:pt x="352" y="7"/>
                  </a:lnTo>
                  <a:lnTo>
                    <a:pt x="337" y="4"/>
                  </a:lnTo>
                  <a:lnTo>
                    <a:pt x="319" y="4"/>
                  </a:lnTo>
                  <a:lnTo>
                    <a:pt x="319" y="4"/>
                  </a:lnTo>
                  <a:close/>
                  <a:moveTo>
                    <a:pt x="195" y="113"/>
                  </a:moveTo>
                  <a:lnTo>
                    <a:pt x="195" y="113"/>
                  </a:lnTo>
                  <a:lnTo>
                    <a:pt x="185" y="112"/>
                  </a:lnTo>
                  <a:lnTo>
                    <a:pt x="177" y="111"/>
                  </a:lnTo>
                  <a:lnTo>
                    <a:pt x="193" y="56"/>
                  </a:lnTo>
                  <a:lnTo>
                    <a:pt x="195" y="56"/>
                  </a:lnTo>
                  <a:lnTo>
                    <a:pt x="211" y="111"/>
                  </a:lnTo>
                  <a:lnTo>
                    <a:pt x="211" y="111"/>
                  </a:lnTo>
                  <a:lnTo>
                    <a:pt x="203" y="112"/>
                  </a:lnTo>
                  <a:lnTo>
                    <a:pt x="195" y="113"/>
                  </a:lnTo>
                  <a:lnTo>
                    <a:pt x="195" y="113"/>
                  </a:lnTo>
                  <a:close/>
                  <a:moveTo>
                    <a:pt x="322" y="82"/>
                  </a:moveTo>
                  <a:lnTo>
                    <a:pt x="309" y="82"/>
                  </a:lnTo>
                  <a:lnTo>
                    <a:pt x="309" y="38"/>
                  </a:lnTo>
                  <a:lnTo>
                    <a:pt x="322" y="38"/>
                  </a:lnTo>
                  <a:lnTo>
                    <a:pt x="322" y="38"/>
                  </a:lnTo>
                  <a:lnTo>
                    <a:pt x="333" y="39"/>
                  </a:lnTo>
                  <a:lnTo>
                    <a:pt x="338" y="41"/>
                  </a:lnTo>
                  <a:lnTo>
                    <a:pt x="342" y="44"/>
                  </a:lnTo>
                  <a:lnTo>
                    <a:pt x="345" y="46"/>
                  </a:lnTo>
                  <a:lnTo>
                    <a:pt x="348" y="50"/>
                  </a:lnTo>
                  <a:lnTo>
                    <a:pt x="351" y="55"/>
                  </a:lnTo>
                  <a:lnTo>
                    <a:pt x="351" y="60"/>
                  </a:lnTo>
                  <a:lnTo>
                    <a:pt x="351" y="60"/>
                  </a:lnTo>
                  <a:lnTo>
                    <a:pt x="351" y="65"/>
                  </a:lnTo>
                  <a:lnTo>
                    <a:pt x="348" y="71"/>
                  </a:lnTo>
                  <a:lnTo>
                    <a:pt x="345" y="75"/>
                  </a:lnTo>
                  <a:lnTo>
                    <a:pt x="342" y="78"/>
                  </a:lnTo>
                  <a:lnTo>
                    <a:pt x="338" y="79"/>
                  </a:lnTo>
                  <a:lnTo>
                    <a:pt x="333" y="80"/>
                  </a:lnTo>
                  <a:lnTo>
                    <a:pt x="322" y="82"/>
                  </a:lnTo>
                  <a:close/>
                </a:path>
              </a:pathLst>
            </a:custGeom>
            <a:solidFill>
              <a:srgbClr val="FFFFFF"/>
            </a:solidFill>
            <a:ln w="9525">
              <a:noFill/>
              <a:round/>
              <a:headEnd/>
              <a:tailEnd/>
            </a:ln>
          </p:spPr>
          <p:txBody>
            <a:bodyPr/>
            <a:lstStyle/>
            <a:p>
              <a:pPr>
                <a:defRPr/>
              </a:pPr>
              <a:endParaRPr lang="en-US"/>
            </a:p>
          </p:txBody>
        </p:sp>
        <p:sp>
          <p:nvSpPr>
            <p:cNvPr id="11" name="Freeform 95"/>
            <p:cNvSpPr>
              <a:spLocks/>
            </p:cNvSpPr>
            <p:nvPr/>
          </p:nvSpPr>
          <p:spPr bwMode="auto">
            <a:xfrm>
              <a:off x="5122" y="3998"/>
              <a:ext cx="394" cy="173"/>
            </a:xfrm>
            <a:custGeom>
              <a:avLst/>
              <a:gdLst/>
              <a:ahLst/>
              <a:cxnLst>
                <a:cxn ang="0">
                  <a:pos x="264" y="4"/>
                </a:cxn>
                <a:cxn ang="0">
                  <a:pos x="218" y="4"/>
                </a:cxn>
                <a:cxn ang="0">
                  <a:pos x="130" y="111"/>
                </a:cxn>
                <a:cxn ang="0">
                  <a:pos x="128" y="101"/>
                </a:cxn>
                <a:cxn ang="0">
                  <a:pos x="118" y="87"/>
                </a:cxn>
                <a:cxn ang="0">
                  <a:pos x="102" y="76"/>
                </a:cxn>
                <a:cxn ang="0">
                  <a:pos x="77" y="67"/>
                </a:cxn>
                <a:cxn ang="0">
                  <a:pos x="66" y="63"/>
                </a:cxn>
                <a:cxn ang="0">
                  <a:pos x="50" y="53"/>
                </a:cxn>
                <a:cxn ang="0">
                  <a:pos x="47" y="48"/>
                </a:cxn>
                <a:cxn ang="0">
                  <a:pos x="48" y="44"/>
                </a:cxn>
                <a:cxn ang="0">
                  <a:pos x="61" y="37"/>
                </a:cxn>
                <a:cxn ang="0">
                  <a:pos x="71" y="37"/>
                </a:cxn>
                <a:cxn ang="0">
                  <a:pos x="88" y="39"/>
                </a:cxn>
                <a:cxn ang="0">
                  <a:pos x="110" y="48"/>
                </a:cxn>
                <a:cxn ang="0">
                  <a:pos x="129" y="15"/>
                </a:cxn>
                <a:cxn ang="0">
                  <a:pos x="99" y="4"/>
                </a:cxn>
                <a:cxn ang="0">
                  <a:pos x="67" y="0"/>
                </a:cxn>
                <a:cxn ang="0">
                  <a:pos x="67" y="0"/>
                </a:cxn>
                <a:cxn ang="0">
                  <a:pos x="37" y="5"/>
                </a:cxn>
                <a:cxn ang="0">
                  <a:pos x="14" y="20"/>
                </a:cxn>
                <a:cxn ang="0">
                  <a:pos x="9" y="27"/>
                </a:cxn>
                <a:cxn ang="0">
                  <a:pos x="2" y="42"/>
                </a:cxn>
                <a:cxn ang="0">
                  <a:pos x="0" y="52"/>
                </a:cxn>
                <a:cxn ang="0">
                  <a:pos x="6" y="74"/>
                </a:cxn>
                <a:cxn ang="0">
                  <a:pos x="20" y="89"/>
                </a:cxn>
                <a:cxn ang="0">
                  <a:pos x="28" y="94"/>
                </a:cxn>
                <a:cxn ang="0">
                  <a:pos x="56" y="106"/>
                </a:cxn>
                <a:cxn ang="0">
                  <a:pos x="67" y="109"/>
                </a:cxn>
                <a:cxn ang="0">
                  <a:pos x="81" y="117"/>
                </a:cxn>
                <a:cxn ang="0">
                  <a:pos x="84" y="123"/>
                </a:cxn>
                <a:cxn ang="0">
                  <a:pos x="82" y="128"/>
                </a:cxn>
                <a:cxn ang="0">
                  <a:pos x="80" y="132"/>
                </a:cxn>
                <a:cxn ang="0">
                  <a:pos x="73" y="137"/>
                </a:cxn>
                <a:cxn ang="0">
                  <a:pos x="62" y="138"/>
                </a:cxn>
                <a:cxn ang="0">
                  <a:pos x="41" y="135"/>
                </a:cxn>
                <a:cxn ang="0">
                  <a:pos x="18" y="124"/>
                </a:cxn>
                <a:cxn ang="0">
                  <a:pos x="0" y="157"/>
                </a:cxn>
                <a:cxn ang="0">
                  <a:pos x="30" y="169"/>
                </a:cxn>
                <a:cxn ang="0">
                  <a:pos x="62" y="173"/>
                </a:cxn>
                <a:cxn ang="0">
                  <a:pos x="65" y="173"/>
                </a:cxn>
                <a:cxn ang="0">
                  <a:pos x="91" y="169"/>
                </a:cxn>
                <a:cxn ang="0">
                  <a:pos x="111" y="158"/>
                </a:cxn>
                <a:cxn ang="0">
                  <a:pos x="114" y="157"/>
                </a:cxn>
                <a:cxn ang="0">
                  <a:pos x="158" y="171"/>
                </a:cxn>
                <a:cxn ang="0">
                  <a:pos x="166" y="146"/>
                </a:cxn>
                <a:cxn ang="0">
                  <a:pos x="195" y="150"/>
                </a:cxn>
                <a:cxn ang="0">
                  <a:pos x="208" y="149"/>
                </a:cxn>
                <a:cxn ang="0">
                  <a:pos x="230" y="171"/>
                </a:cxn>
                <a:cxn ang="0">
                  <a:pos x="309" y="119"/>
                </a:cxn>
                <a:cxn ang="0">
                  <a:pos x="327" y="119"/>
                </a:cxn>
                <a:cxn ang="0">
                  <a:pos x="356" y="115"/>
                </a:cxn>
                <a:cxn ang="0">
                  <a:pos x="377" y="104"/>
                </a:cxn>
                <a:cxn ang="0">
                  <a:pos x="390" y="86"/>
                </a:cxn>
                <a:cxn ang="0">
                  <a:pos x="394" y="61"/>
                </a:cxn>
                <a:cxn ang="0">
                  <a:pos x="393" y="48"/>
                </a:cxn>
                <a:cxn ang="0">
                  <a:pos x="385" y="26"/>
                </a:cxn>
                <a:cxn ang="0">
                  <a:pos x="366" y="11"/>
                </a:cxn>
                <a:cxn ang="0">
                  <a:pos x="337" y="4"/>
                </a:cxn>
                <a:cxn ang="0">
                  <a:pos x="319" y="4"/>
                </a:cxn>
              </a:cxnLst>
              <a:rect l="0" t="0" r="r" b="b"/>
              <a:pathLst>
                <a:path w="394" h="173">
                  <a:moveTo>
                    <a:pt x="319" y="4"/>
                  </a:moveTo>
                  <a:lnTo>
                    <a:pt x="264" y="4"/>
                  </a:lnTo>
                  <a:lnTo>
                    <a:pt x="264" y="131"/>
                  </a:lnTo>
                  <a:lnTo>
                    <a:pt x="218" y="4"/>
                  </a:lnTo>
                  <a:lnTo>
                    <a:pt x="171" y="4"/>
                  </a:lnTo>
                  <a:lnTo>
                    <a:pt x="130" y="111"/>
                  </a:lnTo>
                  <a:lnTo>
                    <a:pt x="130" y="111"/>
                  </a:lnTo>
                  <a:lnTo>
                    <a:pt x="128" y="101"/>
                  </a:lnTo>
                  <a:lnTo>
                    <a:pt x="123" y="93"/>
                  </a:lnTo>
                  <a:lnTo>
                    <a:pt x="118" y="87"/>
                  </a:lnTo>
                  <a:lnTo>
                    <a:pt x="110" y="82"/>
                  </a:lnTo>
                  <a:lnTo>
                    <a:pt x="102" y="76"/>
                  </a:lnTo>
                  <a:lnTo>
                    <a:pt x="93" y="74"/>
                  </a:lnTo>
                  <a:lnTo>
                    <a:pt x="77" y="67"/>
                  </a:lnTo>
                  <a:lnTo>
                    <a:pt x="77" y="67"/>
                  </a:lnTo>
                  <a:lnTo>
                    <a:pt x="66" y="63"/>
                  </a:lnTo>
                  <a:lnTo>
                    <a:pt x="56" y="59"/>
                  </a:lnTo>
                  <a:lnTo>
                    <a:pt x="50" y="53"/>
                  </a:lnTo>
                  <a:lnTo>
                    <a:pt x="47" y="50"/>
                  </a:lnTo>
                  <a:lnTo>
                    <a:pt x="47" y="48"/>
                  </a:lnTo>
                  <a:lnTo>
                    <a:pt x="47" y="48"/>
                  </a:lnTo>
                  <a:lnTo>
                    <a:pt x="48" y="44"/>
                  </a:lnTo>
                  <a:lnTo>
                    <a:pt x="52" y="39"/>
                  </a:lnTo>
                  <a:lnTo>
                    <a:pt x="61" y="37"/>
                  </a:lnTo>
                  <a:lnTo>
                    <a:pt x="71" y="37"/>
                  </a:lnTo>
                  <a:lnTo>
                    <a:pt x="71" y="37"/>
                  </a:lnTo>
                  <a:lnTo>
                    <a:pt x="78" y="38"/>
                  </a:lnTo>
                  <a:lnTo>
                    <a:pt x="88" y="39"/>
                  </a:lnTo>
                  <a:lnTo>
                    <a:pt x="97" y="42"/>
                  </a:lnTo>
                  <a:lnTo>
                    <a:pt x="110" y="48"/>
                  </a:lnTo>
                  <a:lnTo>
                    <a:pt x="129" y="15"/>
                  </a:lnTo>
                  <a:lnTo>
                    <a:pt x="129" y="15"/>
                  </a:lnTo>
                  <a:lnTo>
                    <a:pt x="115" y="9"/>
                  </a:lnTo>
                  <a:lnTo>
                    <a:pt x="99" y="4"/>
                  </a:lnTo>
                  <a:lnTo>
                    <a:pt x="84" y="1"/>
                  </a:lnTo>
                  <a:lnTo>
                    <a:pt x="67" y="0"/>
                  </a:lnTo>
                  <a:lnTo>
                    <a:pt x="67" y="0"/>
                  </a:lnTo>
                  <a:lnTo>
                    <a:pt x="67" y="0"/>
                  </a:lnTo>
                  <a:lnTo>
                    <a:pt x="51" y="1"/>
                  </a:lnTo>
                  <a:lnTo>
                    <a:pt x="37" y="5"/>
                  </a:lnTo>
                  <a:lnTo>
                    <a:pt x="24" y="12"/>
                  </a:lnTo>
                  <a:lnTo>
                    <a:pt x="14" y="20"/>
                  </a:lnTo>
                  <a:lnTo>
                    <a:pt x="14" y="20"/>
                  </a:lnTo>
                  <a:lnTo>
                    <a:pt x="9" y="27"/>
                  </a:lnTo>
                  <a:lnTo>
                    <a:pt x="4" y="34"/>
                  </a:lnTo>
                  <a:lnTo>
                    <a:pt x="2" y="42"/>
                  </a:lnTo>
                  <a:lnTo>
                    <a:pt x="0" y="52"/>
                  </a:lnTo>
                  <a:lnTo>
                    <a:pt x="0" y="52"/>
                  </a:lnTo>
                  <a:lnTo>
                    <a:pt x="2" y="63"/>
                  </a:lnTo>
                  <a:lnTo>
                    <a:pt x="6" y="74"/>
                  </a:lnTo>
                  <a:lnTo>
                    <a:pt x="11" y="82"/>
                  </a:lnTo>
                  <a:lnTo>
                    <a:pt x="20" y="89"/>
                  </a:lnTo>
                  <a:lnTo>
                    <a:pt x="20" y="89"/>
                  </a:lnTo>
                  <a:lnTo>
                    <a:pt x="28" y="94"/>
                  </a:lnTo>
                  <a:lnTo>
                    <a:pt x="37" y="100"/>
                  </a:lnTo>
                  <a:lnTo>
                    <a:pt x="56" y="106"/>
                  </a:lnTo>
                  <a:lnTo>
                    <a:pt x="56" y="106"/>
                  </a:lnTo>
                  <a:lnTo>
                    <a:pt x="67" y="109"/>
                  </a:lnTo>
                  <a:lnTo>
                    <a:pt x="76" y="113"/>
                  </a:lnTo>
                  <a:lnTo>
                    <a:pt x="81" y="117"/>
                  </a:lnTo>
                  <a:lnTo>
                    <a:pt x="82" y="120"/>
                  </a:lnTo>
                  <a:lnTo>
                    <a:pt x="84" y="123"/>
                  </a:lnTo>
                  <a:lnTo>
                    <a:pt x="84" y="123"/>
                  </a:lnTo>
                  <a:lnTo>
                    <a:pt x="82" y="128"/>
                  </a:lnTo>
                  <a:lnTo>
                    <a:pt x="80" y="132"/>
                  </a:lnTo>
                  <a:lnTo>
                    <a:pt x="80" y="132"/>
                  </a:lnTo>
                  <a:lnTo>
                    <a:pt x="77" y="134"/>
                  </a:lnTo>
                  <a:lnTo>
                    <a:pt x="73" y="137"/>
                  </a:lnTo>
                  <a:lnTo>
                    <a:pt x="62" y="138"/>
                  </a:lnTo>
                  <a:lnTo>
                    <a:pt x="62" y="138"/>
                  </a:lnTo>
                  <a:lnTo>
                    <a:pt x="51" y="137"/>
                  </a:lnTo>
                  <a:lnTo>
                    <a:pt x="41" y="135"/>
                  </a:lnTo>
                  <a:lnTo>
                    <a:pt x="30" y="131"/>
                  </a:lnTo>
                  <a:lnTo>
                    <a:pt x="18" y="124"/>
                  </a:lnTo>
                  <a:lnTo>
                    <a:pt x="0" y="157"/>
                  </a:lnTo>
                  <a:lnTo>
                    <a:pt x="0" y="157"/>
                  </a:lnTo>
                  <a:lnTo>
                    <a:pt x="15" y="164"/>
                  </a:lnTo>
                  <a:lnTo>
                    <a:pt x="30" y="169"/>
                  </a:lnTo>
                  <a:lnTo>
                    <a:pt x="46" y="172"/>
                  </a:lnTo>
                  <a:lnTo>
                    <a:pt x="62" y="173"/>
                  </a:lnTo>
                  <a:lnTo>
                    <a:pt x="65" y="173"/>
                  </a:lnTo>
                  <a:lnTo>
                    <a:pt x="65" y="173"/>
                  </a:lnTo>
                  <a:lnTo>
                    <a:pt x="78" y="172"/>
                  </a:lnTo>
                  <a:lnTo>
                    <a:pt x="91" y="169"/>
                  </a:lnTo>
                  <a:lnTo>
                    <a:pt x="102" y="165"/>
                  </a:lnTo>
                  <a:lnTo>
                    <a:pt x="111" y="158"/>
                  </a:lnTo>
                  <a:lnTo>
                    <a:pt x="111" y="158"/>
                  </a:lnTo>
                  <a:lnTo>
                    <a:pt x="114" y="157"/>
                  </a:lnTo>
                  <a:lnTo>
                    <a:pt x="108" y="171"/>
                  </a:lnTo>
                  <a:lnTo>
                    <a:pt x="158" y="171"/>
                  </a:lnTo>
                  <a:lnTo>
                    <a:pt x="166" y="146"/>
                  </a:lnTo>
                  <a:lnTo>
                    <a:pt x="166" y="146"/>
                  </a:lnTo>
                  <a:lnTo>
                    <a:pt x="180" y="149"/>
                  </a:lnTo>
                  <a:lnTo>
                    <a:pt x="195" y="150"/>
                  </a:lnTo>
                  <a:lnTo>
                    <a:pt x="195" y="150"/>
                  </a:lnTo>
                  <a:lnTo>
                    <a:pt x="208" y="149"/>
                  </a:lnTo>
                  <a:lnTo>
                    <a:pt x="222" y="146"/>
                  </a:lnTo>
                  <a:lnTo>
                    <a:pt x="230" y="171"/>
                  </a:lnTo>
                  <a:lnTo>
                    <a:pt x="309" y="171"/>
                  </a:lnTo>
                  <a:lnTo>
                    <a:pt x="309" y="119"/>
                  </a:lnTo>
                  <a:lnTo>
                    <a:pt x="327" y="119"/>
                  </a:lnTo>
                  <a:lnTo>
                    <a:pt x="327" y="119"/>
                  </a:lnTo>
                  <a:lnTo>
                    <a:pt x="342" y="119"/>
                  </a:lnTo>
                  <a:lnTo>
                    <a:pt x="356" y="115"/>
                  </a:lnTo>
                  <a:lnTo>
                    <a:pt x="367" y="111"/>
                  </a:lnTo>
                  <a:lnTo>
                    <a:pt x="377" y="104"/>
                  </a:lnTo>
                  <a:lnTo>
                    <a:pt x="385" y="96"/>
                  </a:lnTo>
                  <a:lnTo>
                    <a:pt x="390" y="86"/>
                  </a:lnTo>
                  <a:lnTo>
                    <a:pt x="393" y="75"/>
                  </a:lnTo>
                  <a:lnTo>
                    <a:pt x="394" y="61"/>
                  </a:lnTo>
                  <a:lnTo>
                    <a:pt x="394" y="61"/>
                  </a:lnTo>
                  <a:lnTo>
                    <a:pt x="393" y="48"/>
                  </a:lnTo>
                  <a:lnTo>
                    <a:pt x="390" y="35"/>
                  </a:lnTo>
                  <a:lnTo>
                    <a:pt x="385" y="26"/>
                  </a:lnTo>
                  <a:lnTo>
                    <a:pt x="377" y="18"/>
                  </a:lnTo>
                  <a:lnTo>
                    <a:pt x="366" y="11"/>
                  </a:lnTo>
                  <a:lnTo>
                    <a:pt x="352" y="7"/>
                  </a:lnTo>
                  <a:lnTo>
                    <a:pt x="337" y="4"/>
                  </a:lnTo>
                  <a:lnTo>
                    <a:pt x="319" y="4"/>
                  </a:lnTo>
                  <a:lnTo>
                    <a:pt x="319" y="4"/>
                  </a:lnTo>
                </a:path>
              </a:pathLst>
            </a:custGeom>
            <a:noFill/>
            <a:ln w="9525">
              <a:noFill/>
              <a:round/>
              <a:headEnd/>
              <a:tailEnd/>
            </a:ln>
          </p:spPr>
          <p:txBody>
            <a:bodyPr/>
            <a:lstStyle/>
            <a:p>
              <a:pPr>
                <a:defRPr/>
              </a:pPr>
              <a:endParaRPr lang="en-US"/>
            </a:p>
          </p:txBody>
        </p:sp>
        <p:sp>
          <p:nvSpPr>
            <p:cNvPr id="12" name="Freeform 96"/>
            <p:cNvSpPr>
              <a:spLocks/>
            </p:cNvSpPr>
            <p:nvPr/>
          </p:nvSpPr>
          <p:spPr bwMode="auto">
            <a:xfrm>
              <a:off x="5299" y="4054"/>
              <a:ext cx="34" cy="57"/>
            </a:xfrm>
            <a:custGeom>
              <a:avLst/>
              <a:gdLst/>
              <a:ahLst/>
              <a:cxnLst>
                <a:cxn ang="0">
                  <a:pos x="18" y="57"/>
                </a:cxn>
                <a:cxn ang="0">
                  <a:pos x="18" y="57"/>
                </a:cxn>
                <a:cxn ang="0">
                  <a:pos x="8" y="56"/>
                </a:cxn>
                <a:cxn ang="0">
                  <a:pos x="0" y="55"/>
                </a:cxn>
                <a:cxn ang="0">
                  <a:pos x="16" y="0"/>
                </a:cxn>
                <a:cxn ang="0">
                  <a:pos x="18" y="0"/>
                </a:cxn>
                <a:cxn ang="0">
                  <a:pos x="34" y="55"/>
                </a:cxn>
                <a:cxn ang="0">
                  <a:pos x="34" y="55"/>
                </a:cxn>
                <a:cxn ang="0">
                  <a:pos x="26" y="56"/>
                </a:cxn>
                <a:cxn ang="0">
                  <a:pos x="18" y="57"/>
                </a:cxn>
                <a:cxn ang="0">
                  <a:pos x="18" y="57"/>
                </a:cxn>
              </a:cxnLst>
              <a:rect l="0" t="0" r="r" b="b"/>
              <a:pathLst>
                <a:path w="34" h="57">
                  <a:moveTo>
                    <a:pt x="18" y="57"/>
                  </a:moveTo>
                  <a:lnTo>
                    <a:pt x="18" y="57"/>
                  </a:lnTo>
                  <a:lnTo>
                    <a:pt x="8" y="56"/>
                  </a:lnTo>
                  <a:lnTo>
                    <a:pt x="0" y="55"/>
                  </a:lnTo>
                  <a:lnTo>
                    <a:pt x="16" y="0"/>
                  </a:lnTo>
                  <a:lnTo>
                    <a:pt x="18" y="0"/>
                  </a:lnTo>
                  <a:lnTo>
                    <a:pt x="34" y="55"/>
                  </a:lnTo>
                  <a:lnTo>
                    <a:pt x="34" y="55"/>
                  </a:lnTo>
                  <a:lnTo>
                    <a:pt x="26" y="56"/>
                  </a:lnTo>
                  <a:lnTo>
                    <a:pt x="18" y="57"/>
                  </a:lnTo>
                  <a:lnTo>
                    <a:pt x="18" y="57"/>
                  </a:lnTo>
                </a:path>
              </a:pathLst>
            </a:custGeom>
            <a:noFill/>
            <a:ln w="9525">
              <a:noFill/>
              <a:round/>
              <a:headEnd/>
              <a:tailEnd/>
            </a:ln>
          </p:spPr>
          <p:txBody>
            <a:bodyPr/>
            <a:lstStyle/>
            <a:p>
              <a:pPr>
                <a:defRPr/>
              </a:pPr>
              <a:endParaRPr lang="en-US"/>
            </a:p>
          </p:txBody>
        </p:sp>
        <p:sp>
          <p:nvSpPr>
            <p:cNvPr id="13" name="Freeform 97"/>
            <p:cNvSpPr>
              <a:spLocks/>
            </p:cNvSpPr>
            <p:nvPr/>
          </p:nvSpPr>
          <p:spPr bwMode="auto">
            <a:xfrm>
              <a:off x="5431" y="4036"/>
              <a:ext cx="42" cy="44"/>
            </a:xfrm>
            <a:custGeom>
              <a:avLst/>
              <a:gdLst/>
              <a:ahLst/>
              <a:cxnLst>
                <a:cxn ang="0">
                  <a:pos x="13" y="44"/>
                </a:cxn>
                <a:cxn ang="0">
                  <a:pos x="0" y="44"/>
                </a:cxn>
                <a:cxn ang="0">
                  <a:pos x="0" y="0"/>
                </a:cxn>
                <a:cxn ang="0">
                  <a:pos x="13" y="0"/>
                </a:cxn>
                <a:cxn ang="0">
                  <a:pos x="13" y="0"/>
                </a:cxn>
                <a:cxn ang="0">
                  <a:pos x="24" y="1"/>
                </a:cxn>
                <a:cxn ang="0">
                  <a:pos x="29" y="3"/>
                </a:cxn>
                <a:cxn ang="0">
                  <a:pos x="33" y="6"/>
                </a:cxn>
                <a:cxn ang="0">
                  <a:pos x="36" y="8"/>
                </a:cxn>
                <a:cxn ang="0">
                  <a:pos x="39" y="12"/>
                </a:cxn>
                <a:cxn ang="0">
                  <a:pos x="42" y="17"/>
                </a:cxn>
                <a:cxn ang="0">
                  <a:pos x="42" y="22"/>
                </a:cxn>
                <a:cxn ang="0">
                  <a:pos x="42" y="22"/>
                </a:cxn>
                <a:cxn ang="0">
                  <a:pos x="42" y="27"/>
                </a:cxn>
                <a:cxn ang="0">
                  <a:pos x="39" y="33"/>
                </a:cxn>
                <a:cxn ang="0">
                  <a:pos x="36" y="37"/>
                </a:cxn>
                <a:cxn ang="0">
                  <a:pos x="33" y="40"/>
                </a:cxn>
                <a:cxn ang="0">
                  <a:pos x="29" y="41"/>
                </a:cxn>
                <a:cxn ang="0">
                  <a:pos x="24" y="42"/>
                </a:cxn>
                <a:cxn ang="0">
                  <a:pos x="13" y="44"/>
                </a:cxn>
              </a:cxnLst>
              <a:rect l="0" t="0" r="r" b="b"/>
              <a:pathLst>
                <a:path w="42" h="44">
                  <a:moveTo>
                    <a:pt x="13" y="44"/>
                  </a:moveTo>
                  <a:lnTo>
                    <a:pt x="0" y="44"/>
                  </a:lnTo>
                  <a:lnTo>
                    <a:pt x="0" y="0"/>
                  </a:lnTo>
                  <a:lnTo>
                    <a:pt x="13" y="0"/>
                  </a:lnTo>
                  <a:lnTo>
                    <a:pt x="13" y="0"/>
                  </a:lnTo>
                  <a:lnTo>
                    <a:pt x="24" y="1"/>
                  </a:lnTo>
                  <a:lnTo>
                    <a:pt x="29" y="3"/>
                  </a:lnTo>
                  <a:lnTo>
                    <a:pt x="33" y="6"/>
                  </a:lnTo>
                  <a:lnTo>
                    <a:pt x="36" y="8"/>
                  </a:lnTo>
                  <a:lnTo>
                    <a:pt x="39" y="12"/>
                  </a:lnTo>
                  <a:lnTo>
                    <a:pt x="42" y="17"/>
                  </a:lnTo>
                  <a:lnTo>
                    <a:pt x="42" y="22"/>
                  </a:lnTo>
                  <a:lnTo>
                    <a:pt x="42" y="22"/>
                  </a:lnTo>
                  <a:lnTo>
                    <a:pt x="42" y="27"/>
                  </a:lnTo>
                  <a:lnTo>
                    <a:pt x="39" y="33"/>
                  </a:lnTo>
                  <a:lnTo>
                    <a:pt x="36" y="37"/>
                  </a:lnTo>
                  <a:lnTo>
                    <a:pt x="33" y="40"/>
                  </a:lnTo>
                  <a:lnTo>
                    <a:pt x="29" y="41"/>
                  </a:lnTo>
                  <a:lnTo>
                    <a:pt x="24" y="42"/>
                  </a:lnTo>
                  <a:lnTo>
                    <a:pt x="13" y="44"/>
                  </a:lnTo>
                </a:path>
              </a:pathLst>
            </a:custGeom>
            <a:noFill/>
            <a:ln w="9525">
              <a:noFill/>
              <a:round/>
              <a:headEnd/>
              <a:tailEnd/>
            </a:ln>
          </p:spPr>
          <p:txBody>
            <a:bodyPr/>
            <a:lstStyle/>
            <a:p>
              <a:pPr>
                <a:defRPr/>
              </a:pPr>
              <a:endParaRPr lang="en-US"/>
            </a:p>
          </p:txBody>
        </p:sp>
        <p:sp>
          <p:nvSpPr>
            <p:cNvPr id="14" name="Freeform 98"/>
            <p:cNvSpPr>
              <a:spLocks noEditPoints="1"/>
            </p:cNvSpPr>
            <p:nvPr/>
          </p:nvSpPr>
          <p:spPr bwMode="auto">
            <a:xfrm>
              <a:off x="5456" y="4186"/>
              <a:ext cx="36" cy="36"/>
            </a:xfrm>
            <a:custGeom>
              <a:avLst/>
              <a:gdLst/>
              <a:ahLst/>
              <a:cxnLst>
                <a:cxn ang="0">
                  <a:pos x="3" y="18"/>
                </a:cxn>
                <a:cxn ang="0">
                  <a:pos x="7" y="7"/>
                </a:cxn>
                <a:cxn ang="0">
                  <a:pos x="18" y="3"/>
                </a:cxn>
                <a:cxn ang="0">
                  <a:pos x="23" y="5"/>
                </a:cxn>
                <a:cxn ang="0">
                  <a:pos x="30" y="11"/>
                </a:cxn>
                <a:cxn ang="0">
                  <a:pos x="32" y="18"/>
                </a:cxn>
                <a:cxn ang="0">
                  <a:pos x="27" y="28"/>
                </a:cxn>
                <a:cxn ang="0">
                  <a:pos x="18" y="32"/>
                </a:cxn>
                <a:cxn ang="0">
                  <a:pos x="12" y="32"/>
                </a:cxn>
                <a:cxn ang="0">
                  <a:pos x="4" y="24"/>
                </a:cxn>
                <a:cxn ang="0">
                  <a:pos x="3" y="18"/>
                </a:cxn>
                <a:cxn ang="0">
                  <a:pos x="18" y="36"/>
                </a:cxn>
                <a:cxn ang="0">
                  <a:pos x="30" y="31"/>
                </a:cxn>
                <a:cxn ang="0">
                  <a:pos x="36" y="18"/>
                </a:cxn>
                <a:cxn ang="0">
                  <a:pos x="34" y="11"/>
                </a:cxn>
                <a:cxn ang="0">
                  <a:pos x="25" y="2"/>
                </a:cxn>
                <a:cxn ang="0">
                  <a:pos x="18" y="0"/>
                </a:cxn>
                <a:cxn ang="0">
                  <a:pos x="6" y="5"/>
                </a:cxn>
                <a:cxn ang="0">
                  <a:pos x="0" y="18"/>
                </a:cxn>
                <a:cxn ang="0">
                  <a:pos x="1" y="25"/>
                </a:cxn>
                <a:cxn ang="0">
                  <a:pos x="11" y="35"/>
                </a:cxn>
                <a:cxn ang="0">
                  <a:pos x="18" y="36"/>
                </a:cxn>
                <a:cxn ang="0">
                  <a:pos x="18" y="20"/>
                </a:cxn>
                <a:cxn ang="0">
                  <a:pos x="26" y="28"/>
                </a:cxn>
                <a:cxn ang="0">
                  <a:pos x="21" y="20"/>
                </a:cxn>
                <a:cxn ang="0">
                  <a:pos x="25" y="15"/>
                </a:cxn>
                <a:cxn ang="0">
                  <a:pos x="26" y="14"/>
                </a:cxn>
                <a:cxn ang="0">
                  <a:pos x="23" y="9"/>
                </a:cxn>
                <a:cxn ang="0">
                  <a:pos x="18" y="7"/>
                </a:cxn>
                <a:cxn ang="0">
                  <a:pos x="11" y="28"/>
                </a:cxn>
                <a:cxn ang="0">
                  <a:pos x="14" y="20"/>
                </a:cxn>
                <a:cxn ang="0">
                  <a:pos x="14" y="10"/>
                </a:cxn>
                <a:cxn ang="0">
                  <a:pos x="18" y="10"/>
                </a:cxn>
                <a:cxn ang="0">
                  <a:pos x="22" y="11"/>
                </a:cxn>
                <a:cxn ang="0">
                  <a:pos x="22" y="13"/>
                </a:cxn>
                <a:cxn ang="0">
                  <a:pos x="21" y="15"/>
                </a:cxn>
                <a:cxn ang="0">
                  <a:pos x="14" y="17"/>
                </a:cxn>
              </a:cxnLst>
              <a:rect l="0" t="0" r="r" b="b"/>
              <a:pathLst>
                <a:path w="36" h="36">
                  <a:moveTo>
                    <a:pt x="3" y="18"/>
                  </a:moveTo>
                  <a:lnTo>
                    <a:pt x="3" y="18"/>
                  </a:lnTo>
                  <a:lnTo>
                    <a:pt x="4" y="11"/>
                  </a:lnTo>
                  <a:lnTo>
                    <a:pt x="7" y="7"/>
                  </a:lnTo>
                  <a:lnTo>
                    <a:pt x="12" y="5"/>
                  </a:lnTo>
                  <a:lnTo>
                    <a:pt x="18" y="3"/>
                  </a:lnTo>
                  <a:lnTo>
                    <a:pt x="18" y="3"/>
                  </a:lnTo>
                  <a:lnTo>
                    <a:pt x="23" y="5"/>
                  </a:lnTo>
                  <a:lnTo>
                    <a:pt x="27" y="7"/>
                  </a:lnTo>
                  <a:lnTo>
                    <a:pt x="30" y="11"/>
                  </a:lnTo>
                  <a:lnTo>
                    <a:pt x="32" y="18"/>
                  </a:lnTo>
                  <a:lnTo>
                    <a:pt x="32" y="18"/>
                  </a:lnTo>
                  <a:lnTo>
                    <a:pt x="30" y="24"/>
                  </a:lnTo>
                  <a:lnTo>
                    <a:pt x="27" y="28"/>
                  </a:lnTo>
                  <a:lnTo>
                    <a:pt x="23" y="32"/>
                  </a:lnTo>
                  <a:lnTo>
                    <a:pt x="18" y="32"/>
                  </a:lnTo>
                  <a:lnTo>
                    <a:pt x="18" y="32"/>
                  </a:lnTo>
                  <a:lnTo>
                    <a:pt x="12" y="32"/>
                  </a:lnTo>
                  <a:lnTo>
                    <a:pt x="7" y="28"/>
                  </a:lnTo>
                  <a:lnTo>
                    <a:pt x="4" y="24"/>
                  </a:lnTo>
                  <a:lnTo>
                    <a:pt x="3" y="18"/>
                  </a:lnTo>
                  <a:lnTo>
                    <a:pt x="3" y="18"/>
                  </a:lnTo>
                  <a:close/>
                  <a:moveTo>
                    <a:pt x="18" y="36"/>
                  </a:moveTo>
                  <a:lnTo>
                    <a:pt x="18" y="36"/>
                  </a:lnTo>
                  <a:lnTo>
                    <a:pt x="25" y="35"/>
                  </a:lnTo>
                  <a:lnTo>
                    <a:pt x="30" y="31"/>
                  </a:lnTo>
                  <a:lnTo>
                    <a:pt x="34" y="25"/>
                  </a:lnTo>
                  <a:lnTo>
                    <a:pt x="36" y="18"/>
                  </a:lnTo>
                  <a:lnTo>
                    <a:pt x="36" y="18"/>
                  </a:lnTo>
                  <a:lnTo>
                    <a:pt x="34" y="11"/>
                  </a:lnTo>
                  <a:lnTo>
                    <a:pt x="30" y="5"/>
                  </a:lnTo>
                  <a:lnTo>
                    <a:pt x="25" y="2"/>
                  </a:lnTo>
                  <a:lnTo>
                    <a:pt x="18" y="0"/>
                  </a:lnTo>
                  <a:lnTo>
                    <a:pt x="18" y="0"/>
                  </a:lnTo>
                  <a:lnTo>
                    <a:pt x="11" y="2"/>
                  </a:lnTo>
                  <a:lnTo>
                    <a:pt x="6" y="5"/>
                  </a:lnTo>
                  <a:lnTo>
                    <a:pt x="1" y="11"/>
                  </a:lnTo>
                  <a:lnTo>
                    <a:pt x="0" y="18"/>
                  </a:lnTo>
                  <a:lnTo>
                    <a:pt x="0" y="18"/>
                  </a:lnTo>
                  <a:lnTo>
                    <a:pt x="1" y="25"/>
                  </a:lnTo>
                  <a:lnTo>
                    <a:pt x="6" y="31"/>
                  </a:lnTo>
                  <a:lnTo>
                    <a:pt x="11" y="35"/>
                  </a:lnTo>
                  <a:lnTo>
                    <a:pt x="18" y="36"/>
                  </a:lnTo>
                  <a:lnTo>
                    <a:pt x="18" y="36"/>
                  </a:lnTo>
                  <a:close/>
                  <a:moveTo>
                    <a:pt x="14" y="20"/>
                  </a:moveTo>
                  <a:lnTo>
                    <a:pt x="18" y="20"/>
                  </a:lnTo>
                  <a:lnTo>
                    <a:pt x="23" y="28"/>
                  </a:lnTo>
                  <a:lnTo>
                    <a:pt x="26" y="28"/>
                  </a:lnTo>
                  <a:lnTo>
                    <a:pt x="21" y="20"/>
                  </a:lnTo>
                  <a:lnTo>
                    <a:pt x="21" y="20"/>
                  </a:lnTo>
                  <a:lnTo>
                    <a:pt x="25" y="17"/>
                  </a:lnTo>
                  <a:lnTo>
                    <a:pt x="25" y="15"/>
                  </a:lnTo>
                  <a:lnTo>
                    <a:pt x="26" y="14"/>
                  </a:lnTo>
                  <a:lnTo>
                    <a:pt x="26" y="14"/>
                  </a:lnTo>
                  <a:lnTo>
                    <a:pt x="25" y="11"/>
                  </a:lnTo>
                  <a:lnTo>
                    <a:pt x="23" y="9"/>
                  </a:lnTo>
                  <a:lnTo>
                    <a:pt x="22" y="9"/>
                  </a:lnTo>
                  <a:lnTo>
                    <a:pt x="18" y="7"/>
                  </a:lnTo>
                  <a:lnTo>
                    <a:pt x="11" y="7"/>
                  </a:lnTo>
                  <a:lnTo>
                    <a:pt x="11" y="28"/>
                  </a:lnTo>
                  <a:lnTo>
                    <a:pt x="14" y="28"/>
                  </a:lnTo>
                  <a:lnTo>
                    <a:pt x="14" y="20"/>
                  </a:lnTo>
                  <a:close/>
                  <a:moveTo>
                    <a:pt x="14" y="17"/>
                  </a:moveTo>
                  <a:lnTo>
                    <a:pt x="14" y="10"/>
                  </a:lnTo>
                  <a:lnTo>
                    <a:pt x="18" y="10"/>
                  </a:lnTo>
                  <a:lnTo>
                    <a:pt x="18" y="10"/>
                  </a:lnTo>
                  <a:lnTo>
                    <a:pt x="21" y="11"/>
                  </a:lnTo>
                  <a:lnTo>
                    <a:pt x="22" y="11"/>
                  </a:lnTo>
                  <a:lnTo>
                    <a:pt x="22" y="13"/>
                  </a:lnTo>
                  <a:lnTo>
                    <a:pt x="22" y="13"/>
                  </a:lnTo>
                  <a:lnTo>
                    <a:pt x="22" y="15"/>
                  </a:lnTo>
                  <a:lnTo>
                    <a:pt x="21" y="15"/>
                  </a:lnTo>
                  <a:lnTo>
                    <a:pt x="18" y="17"/>
                  </a:lnTo>
                  <a:lnTo>
                    <a:pt x="14" y="17"/>
                  </a:lnTo>
                  <a:close/>
                </a:path>
              </a:pathLst>
            </a:custGeom>
            <a:solidFill>
              <a:srgbClr val="04357B"/>
            </a:solidFill>
            <a:ln w="9525">
              <a:noFill/>
              <a:round/>
              <a:headEnd/>
              <a:tailEnd/>
            </a:ln>
          </p:spPr>
          <p:txBody>
            <a:bodyPr/>
            <a:lstStyle/>
            <a:p>
              <a:pPr>
                <a:defRPr/>
              </a:pPr>
              <a:endParaRPr lang="en-US"/>
            </a:p>
          </p:txBody>
        </p:sp>
      </p:grpSp>
      <p:sp>
        <p:nvSpPr>
          <p:cNvPr id="665605" name="Rectangle 5"/>
          <p:cNvSpPr>
            <a:spLocks noGrp="1" noChangeArrowheads="1"/>
          </p:cNvSpPr>
          <p:nvPr>
            <p:ph type="subTitle" idx="1"/>
          </p:nvPr>
        </p:nvSpPr>
        <p:spPr>
          <a:xfrm>
            <a:off x="249238" y="3108325"/>
            <a:ext cx="8643937" cy="1752600"/>
          </a:xfrm>
          <a:ln w="9525"/>
        </p:spPr>
        <p:txBody>
          <a:bodyPr/>
          <a:lstStyle>
            <a:lvl1pPr eaLnBrk="0" hangingPunct="0">
              <a:spcBef>
                <a:spcPct val="0"/>
              </a:spcBef>
              <a:buClrTx/>
              <a:buSzTx/>
              <a:buFontTx/>
              <a:buNone/>
              <a:defRPr sz="2000">
                <a:solidFill>
                  <a:srgbClr val="666666"/>
                </a:solidFill>
              </a:defRPr>
            </a:lvl1pPr>
          </a:lstStyle>
          <a:p>
            <a:r>
              <a:rPr lang="en-US" smtClean="0"/>
              <a:t>Click to edit Master subtitle style</a:t>
            </a:r>
            <a:endParaRPr lang="en-US"/>
          </a:p>
        </p:txBody>
      </p:sp>
      <p:sp>
        <p:nvSpPr>
          <p:cNvPr id="665630" name="Rectangle 30"/>
          <p:cNvSpPr>
            <a:spLocks noGrp="1" noChangeArrowheads="1"/>
          </p:cNvSpPr>
          <p:nvPr>
            <p:ph type="ctrTitle"/>
          </p:nvPr>
        </p:nvSpPr>
        <p:spPr>
          <a:xfrm>
            <a:off x="249238" y="200025"/>
            <a:ext cx="8643937" cy="2559050"/>
          </a:xfrm>
        </p:spPr>
        <p:txBody>
          <a:bodyPr/>
          <a:lstStyle>
            <a:lvl1pPr>
              <a:defRPr/>
            </a:lvl1pPr>
          </a:lstStyle>
          <a:p>
            <a:r>
              <a:rPr lang="en-US" smtClean="0"/>
              <a:t>Click to edit Master title style</a:t>
            </a:r>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AP_Footnote_2007_1"/>
          <p:cNvSpPr>
            <a:spLocks noGrp="1" noChangeArrowheads="1"/>
          </p:cNvSpPr>
          <p:nvPr>
            <p:ph type="sldNum" sz="quarter" idx="10"/>
          </p:nvPr>
        </p:nvSpPr>
        <p:spPr>
          <a:ln/>
        </p:spPr>
        <p:txBody>
          <a:bodyPr/>
          <a:lstStyle>
            <a:lvl1pPr>
              <a:defRPr/>
            </a:lvl1pPr>
          </a:lstStyle>
          <a:p>
            <a:pPr>
              <a:defRPr/>
            </a:pPr>
            <a:r>
              <a:rPr lang="en-US"/>
              <a:t>© SAP 2010 / Page </a:t>
            </a:r>
            <a:fld id="{488D0E80-A858-474C-9F7E-2E331FCF2730}" type="slidenum">
              <a:rPr lang="en-US"/>
              <a:pPr>
                <a:defRPr/>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4175" y="201613"/>
            <a:ext cx="2160588" cy="59150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49238" y="201613"/>
            <a:ext cx="6332537" cy="5915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AP_Footnote_2007_1"/>
          <p:cNvSpPr>
            <a:spLocks noGrp="1" noChangeArrowheads="1"/>
          </p:cNvSpPr>
          <p:nvPr>
            <p:ph type="sldNum" sz="quarter" idx="10"/>
          </p:nvPr>
        </p:nvSpPr>
        <p:spPr>
          <a:ln/>
        </p:spPr>
        <p:txBody>
          <a:bodyPr/>
          <a:lstStyle>
            <a:lvl1pPr>
              <a:defRPr/>
            </a:lvl1pPr>
          </a:lstStyle>
          <a:p>
            <a:pPr>
              <a:defRPr/>
            </a:pPr>
            <a:r>
              <a:rPr lang="en-US"/>
              <a:t>© SAP 2010 / Page </a:t>
            </a:r>
            <a:fld id="{A3DC5B3C-718F-4A44-9CFA-95C0034D2E63}"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AP_Footnote_2007_1"/>
          <p:cNvSpPr>
            <a:spLocks noGrp="1" noChangeArrowheads="1"/>
          </p:cNvSpPr>
          <p:nvPr>
            <p:ph type="sldNum" sz="quarter" idx="10"/>
          </p:nvPr>
        </p:nvSpPr>
        <p:spPr>
          <a:ln/>
        </p:spPr>
        <p:txBody>
          <a:bodyPr/>
          <a:lstStyle>
            <a:lvl1pPr>
              <a:defRPr/>
            </a:lvl1pPr>
          </a:lstStyle>
          <a:p>
            <a:pPr>
              <a:defRPr/>
            </a:pPr>
            <a:r>
              <a:rPr lang="en-US"/>
              <a:t>© SAP 2010 / Page </a:t>
            </a:r>
            <a:fld id="{4816E69A-A6FC-40E0-B924-CD062877B18C}" type="slidenum">
              <a:rPr lang="en-US"/>
              <a:pPr>
                <a:defRPr/>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AP_Footnote_2007_1"/>
          <p:cNvSpPr>
            <a:spLocks noGrp="1" noChangeArrowheads="1"/>
          </p:cNvSpPr>
          <p:nvPr>
            <p:ph type="sldNum" sz="quarter" idx="10"/>
          </p:nvPr>
        </p:nvSpPr>
        <p:spPr>
          <a:xfrm>
            <a:off x="152400" y="6721475"/>
            <a:ext cx="889000" cy="107950"/>
          </a:xfrm>
        </p:spPr>
        <p:txBody>
          <a:bodyPr/>
          <a:lstStyle>
            <a:lvl1pPr>
              <a:defRPr/>
            </a:lvl1pPr>
          </a:lstStyle>
          <a:p>
            <a:pPr>
              <a:defRPr/>
            </a:pPr>
            <a:r>
              <a:rPr lang="en-US"/>
              <a:t>© SAP 2010/ Page </a:t>
            </a:r>
            <a:fld id="{F1C0BEDD-2B5A-44B6-891C-7840C63FD452}" type="slidenum">
              <a:rPr lang="en-US"/>
              <a:pPr>
                <a:defRPr/>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49238" y="1292225"/>
            <a:ext cx="4246562"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2225"/>
            <a:ext cx="4246563" cy="48244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AP_Footnote_2007_1"/>
          <p:cNvSpPr>
            <a:spLocks noGrp="1" noChangeArrowheads="1"/>
          </p:cNvSpPr>
          <p:nvPr>
            <p:ph type="sldNum" sz="quarter" idx="10"/>
          </p:nvPr>
        </p:nvSpPr>
        <p:spPr>
          <a:ln/>
        </p:spPr>
        <p:txBody>
          <a:bodyPr/>
          <a:lstStyle>
            <a:lvl1pPr>
              <a:defRPr/>
            </a:lvl1pPr>
          </a:lstStyle>
          <a:p>
            <a:pPr>
              <a:defRPr/>
            </a:pPr>
            <a:r>
              <a:rPr lang="en-US"/>
              <a:t>© SAP 2010 / Page </a:t>
            </a:r>
            <a:fld id="{02AC9C20-35E4-429A-92E0-CA5BC9414F66}" type="slidenum">
              <a:rPr lang="en-US"/>
              <a:pPr>
                <a:defRPr/>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AP_Footnote_2007_1"/>
          <p:cNvSpPr>
            <a:spLocks noGrp="1" noChangeArrowheads="1"/>
          </p:cNvSpPr>
          <p:nvPr>
            <p:ph type="sldNum" sz="quarter" idx="10"/>
          </p:nvPr>
        </p:nvSpPr>
        <p:spPr>
          <a:ln/>
        </p:spPr>
        <p:txBody>
          <a:bodyPr/>
          <a:lstStyle>
            <a:lvl1pPr>
              <a:defRPr/>
            </a:lvl1pPr>
          </a:lstStyle>
          <a:p>
            <a:pPr>
              <a:defRPr/>
            </a:pPr>
            <a:r>
              <a:rPr lang="en-US"/>
              <a:t>© SAP 2010 / Page </a:t>
            </a:r>
            <a:fld id="{785EAB69-595C-4A18-9CE0-7E213677E322}" type="slidenum">
              <a:rPr lang="en-US"/>
              <a:pPr>
                <a:defRPr/>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AP_Footnote_2007_1"/>
          <p:cNvSpPr>
            <a:spLocks noGrp="1" noChangeArrowheads="1"/>
          </p:cNvSpPr>
          <p:nvPr>
            <p:ph type="sldNum" sz="quarter" idx="10"/>
          </p:nvPr>
        </p:nvSpPr>
        <p:spPr>
          <a:ln/>
        </p:spPr>
        <p:txBody>
          <a:bodyPr/>
          <a:lstStyle>
            <a:lvl1pPr>
              <a:defRPr/>
            </a:lvl1pPr>
          </a:lstStyle>
          <a:p>
            <a:pPr>
              <a:defRPr/>
            </a:pPr>
            <a:r>
              <a:rPr lang="en-US"/>
              <a:t>© SAP 2010 / Page </a:t>
            </a:r>
            <a:fld id="{ACEDA032-36CE-4051-BC67-3A8F08FF78DA}" type="slidenum">
              <a:rPr lang="en-US"/>
              <a:pPr>
                <a:defRPr/>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AP_Footnote_2007_1"/>
          <p:cNvSpPr>
            <a:spLocks noGrp="1" noChangeArrowheads="1"/>
          </p:cNvSpPr>
          <p:nvPr>
            <p:ph type="sldNum" sz="quarter" idx="10"/>
          </p:nvPr>
        </p:nvSpPr>
        <p:spPr>
          <a:ln/>
        </p:spPr>
        <p:txBody>
          <a:bodyPr/>
          <a:lstStyle>
            <a:lvl1pPr>
              <a:defRPr/>
            </a:lvl1pPr>
          </a:lstStyle>
          <a:p>
            <a:pPr>
              <a:defRPr/>
            </a:pPr>
            <a:r>
              <a:rPr lang="en-US"/>
              <a:t>© SAP 2010 / Page </a:t>
            </a:r>
            <a:fld id="{672289D7-9173-49B3-9B97-F64BC413D977}" type="slidenum">
              <a:rPr lang="en-US"/>
              <a:pPr>
                <a:defRPr/>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AP_Footnote_2007_1"/>
          <p:cNvSpPr>
            <a:spLocks noGrp="1" noChangeArrowheads="1"/>
          </p:cNvSpPr>
          <p:nvPr>
            <p:ph type="sldNum" sz="quarter" idx="10"/>
          </p:nvPr>
        </p:nvSpPr>
        <p:spPr>
          <a:ln/>
        </p:spPr>
        <p:txBody>
          <a:bodyPr/>
          <a:lstStyle>
            <a:lvl1pPr>
              <a:defRPr/>
            </a:lvl1pPr>
          </a:lstStyle>
          <a:p>
            <a:pPr>
              <a:defRPr/>
            </a:pPr>
            <a:r>
              <a:rPr lang="en-US"/>
              <a:t>© SAP 2010 / Page </a:t>
            </a:r>
            <a:fld id="{3CAC1679-5EC8-47BF-9E20-639DE7A97227}" type="slidenum">
              <a:rPr lang="en-US"/>
              <a:pPr>
                <a:defRPr/>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AP_Footnote_2007_1"/>
          <p:cNvSpPr>
            <a:spLocks noGrp="1" noChangeArrowheads="1"/>
          </p:cNvSpPr>
          <p:nvPr>
            <p:ph type="sldNum" sz="quarter" idx="10"/>
          </p:nvPr>
        </p:nvSpPr>
        <p:spPr>
          <a:ln/>
        </p:spPr>
        <p:txBody>
          <a:bodyPr/>
          <a:lstStyle>
            <a:lvl1pPr>
              <a:defRPr/>
            </a:lvl1pPr>
          </a:lstStyle>
          <a:p>
            <a:pPr>
              <a:defRPr/>
            </a:pPr>
            <a:r>
              <a:rPr lang="en-US"/>
              <a:t>© SAP 2010 / Page </a:t>
            </a:r>
            <a:fld id="{F515C566-83E1-46C5-A5A1-0F60E059BCC1}" type="slidenum">
              <a:rPr lang="en-US"/>
              <a:pPr>
                <a:defRPr/>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664578" name="Rectangle 2"/>
          <p:cNvSpPr>
            <a:spLocks noChangeArrowheads="1"/>
          </p:cNvSpPr>
          <p:nvPr/>
        </p:nvSpPr>
        <p:spPr bwMode="gray">
          <a:xfrm>
            <a:off x="152400" y="152400"/>
            <a:ext cx="7350125" cy="835025"/>
          </a:xfrm>
          <a:prstGeom prst="rect">
            <a:avLst/>
          </a:prstGeom>
          <a:solidFill>
            <a:srgbClr val="CCCCCC"/>
          </a:solidFill>
          <a:ln w="9525">
            <a:noFill/>
            <a:miter lim="800000"/>
            <a:headEnd/>
            <a:tailEnd/>
          </a:ln>
        </p:spPr>
        <p:txBody>
          <a:bodyPr wrap="none" anchor="ctr"/>
          <a:lstStyle/>
          <a:p>
            <a:pPr>
              <a:defRPr/>
            </a:pPr>
            <a:endParaRPr lang="en-US"/>
          </a:p>
        </p:txBody>
      </p:sp>
      <p:sp>
        <p:nvSpPr>
          <p:cNvPr id="1027" name="Rectangle 3"/>
          <p:cNvSpPr>
            <a:spLocks noGrp="1" noChangeArrowheads="1"/>
          </p:cNvSpPr>
          <p:nvPr>
            <p:ph type="body" idx="1"/>
          </p:nvPr>
        </p:nvSpPr>
        <p:spPr bwMode="gray">
          <a:xfrm>
            <a:off x="249238" y="1292225"/>
            <a:ext cx="8645525" cy="4824413"/>
          </a:xfrm>
          <a:prstGeom prst="rect">
            <a:avLst/>
          </a:prstGeom>
          <a:noFill/>
          <a:ln w="12700" algn="ctr">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4581" name="SAP_Footnote_2007_1"/>
          <p:cNvSpPr>
            <a:spLocks noGrp="1" noChangeArrowheads="1"/>
          </p:cNvSpPr>
          <p:nvPr>
            <p:ph type="sldNum" sz="quarter" idx="4"/>
          </p:nvPr>
        </p:nvSpPr>
        <p:spPr bwMode="gray">
          <a:xfrm>
            <a:off x="152400" y="6721475"/>
            <a:ext cx="915988" cy="10795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lvl1pPr algn="l" eaLnBrk="0" hangingPunct="0">
              <a:buClrTx/>
              <a:buSzTx/>
              <a:buFontTx/>
              <a:buNone/>
              <a:defRPr sz="700">
                <a:solidFill>
                  <a:srgbClr val="666666"/>
                </a:solidFill>
                <a:latin typeface="Arial" charset="0"/>
              </a:defRPr>
            </a:lvl1pPr>
          </a:lstStyle>
          <a:p>
            <a:pPr>
              <a:defRPr/>
            </a:pPr>
            <a:r>
              <a:rPr lang="en-US"/>
              <a:t>© SAP 2010 / Page </a:t>
            </a:r>
            <a:fld id="{B07CDEEE-E60B-4DC8-B0D6-1A36F2BF3520}" type="slidenum">
              <a:rPr lang="en-US"/>
              <a:pPr>
                <a:defRPr/>
              </a:pPr>
              <a:t>‹#›</a:t>
            </a:fld>
            <a:endParaRPr lang="en-US"/>
          </a:p>
        </p:txBody>
      </p:sp>
      <p:sp>
        <p:nvSpPr>
          <p:cNvPr id="1029" name="Rectangle 7"/>
          <p:cNvSpPr>
            <a:spLocks noGrp="1" noChangeArrowheads="1"/>
          </p:cNvSpPr>
          <p:nvPr>
            <p:ph type="title"/>
          </p:nvPr>
        </p:nvSpPr>
        <p:spPr bwMode="gray">
          <a:xfrm>
            <a:off x="249238" y="201613"/>
            <a:ext cx="7156450" cy="7159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pic>
        <p:nvPicPr>
          <p:cNvPr id="1030" name="Picture 37" descr="logo_fläche"/>
          <p:cNvPicPr>
            <a:picLocks noChangeAspect="1" noChangeArrowheads="1"/>
          </p:cNvPicPr>
          <p:nvPr/>
        </p:nvPicPr>
        <p:blipFill>
          <a:blip r:embed="rId13" cstate="print"/>
          <a:srcRect/>
          <a:stretch>
            <a:fillRect/>
          </a:stretch>
        </p:blipFill>
        <p:spPr bwMode="auto">
          <a:xfrm>
            <a:off x="7599363" y="150813"/>
            <a:ext cx="1392237" cy="8366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8" r:id="rId1"/>
    <p:sldLayoutId id="2147483779" r:id="rId2"/>
    <p:sldLayoutId id="214748378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Lst>
  <p:transition>
    <p:zoom/>
  </p:transition>
  <p:hf hdr="0" ftr="0" dt="0"/>
  <p:txStyles>
    <p:titleStyle>
      <a:lvl1pPr algn="l" rtl="0" eaLnBrk="0" fontAlgn="base" hangingPunct="0">
        <a:spcBef>
          <a:spcPct val="0"/>
        </a:spcBef>
        <a:spcAft>
          <a:spcPct val="0"/>
        </a:spcAft>
        <a:defRPr sz="2200">
          <a:solidFill>
            <a:schemeClr val="tx2"/>
          </a:solidFill>
          <a:latin typeface="+mj-lt"/>
          <a:ea typeface="+mj-ea"/>
          <a:cs typeface="+mj-cs"/>
        </a:defRPr>
      </a:lvl1pPr>
      <a:lvl2pPr algn="l" rtl="0" eaLnBrk="0" fontAlgn="base" hangingPunct="0">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2pPr>
      <a:lvl3pPr algn="l" rtl="0" eaLnBrk="0" fontAlgn="base" hangingPunct="0">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3pPr>
      <a:lvl4pPr algn="l" rtl="0" eaLnBrk="0" fontAlgn="base" hangingPunct="0">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4pPr>
      <a:lvl5pPr algn="l" rtl="0" eaLnBrk="0" fontAlgn="base" hangingPunct="0">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5pPr>
      <a:lvl6pPr marL="457200" algn="l" rtl="0" eaLnBrk="1" fontAlgn="base" hangingPunct="1">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6pPr>
      <a:lvl7pPr marL="914400" algn="l" rtl="0" eaLnBrk="1" fontAlgn="base" hangingPunct="1">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7pPr>
      <a:lvl8pPr marL="1371600" algn="l" rtl="0" eaLnBrk="1" fontAlgn="base" hangingPunct="1">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8pPr>
      <a:lvl9pPr marL="1828800" algn="l" rtl="0" eaLnBrk="1" fontAlgn="base" hangingPunct="1">
        <a:spcBef>
          <a:spcPct val="0"/>
        </a:spcBef>
        <a:spcAft>
          <a:spcPct val="0"/>
        </a:spcAft>
        <a:defRPr sz="2200">
          <a:solidFill>
            <a:schemeClr val="tx2"/>
          </a:solidFill>
          <a:latin typeface="Arial Black" pitchFamily="34" charset="0"/>
          <a:ea typeface="Arial Unicode MS" pitchFamily="34" charset="-128"/>
          <a:cs typeface="Arial Unicode MS" pitchFamily="34" charset="-128"/>
        </a:defRPr>
      </a:lvl9pPr>
    </p:titleStyle>
    <p:bodyStyle>
      <a:lvl1pPr marL="342900" indent="-342900" algn="l" rtl="0" eaLnBrk="0" fontAlgn="base" hangingPunct="0">
        <a:spcBef>
          <a:spcPct val="75000"/>
        </a:spcBef>
        <a:spcAft>
          <a:spcPct val="0"/>
        </a:spcAft>
        <a:buClr>
          <a:schemeClr val="tx1"/>
        </a:buClr>
        <a:buSzPct val="80000"/>
        <a:buFont typeface="Wingdings" pitchFamily="2" charset="2"/>
        <a:defRPr>
          <a:solidFill>
            <a:schemeClr val="tx1"/>
          </a:solidFill>
          <a:latin typeface="+mn-lt"/>
          <a:ea typeface="+mn-ea"/>
          <a:cs typeface="+mn-cs"/>
        </a:defRPr>
      </a:lvl1pPr>
      <a:lvl2pPr marL="184150" indent="-182563" algn="l" rtl="0" eaLnBrk="0" fontAlgn="base" hangingPunct="0">
        <a:spcBef>
          <a:spcPct val="25000"/>
        </a:spcBef>
        <a:spcAft>
          <a:spcPct val="0"/>
        </a:spcAft>
        <a:buClr>
          <a:srgbClr val="F0AB00"/>
        </a:buClr>
        <a:buSzPct val="80000"/>
        <a:buFont typeface="Wingdings" pitchFamily="2" charset="2"/>
        <a:buChar char="n"/>
        <a:defRPr sz="1600">
          <a:solidFill>
            <a:schemeClr val="tx1"/>
          </a:solidFill>
          <a:latin typeface="+mn-lt"/>
          <a:ea typeface="+mn-ea"/>
          <a:cs typeface="+mn-cs"/>
        </a:defRPr>
      </a:lvl2pPr>
      <a:lvl3pPr marL="541338" indent="-195263" algn="l" rtl="0" eaLnBrk="0" fontAlgn="base" hangingPunct="0">
        <a:spcBef>
          <a:spcPct val="25000"/>
        </a:spcBef>
        <a:spcAft>
          <a:spcPct val="0"/>
        </a:spcAft>
        <a:buClr>
          <a:srgbClr val="666666"/>
        </a:buClr>
        <a:buSzPct val="80000"/>
        <a:buFont typeface="Wingdings" pitchFamily="2" charset="2"/>
        <a:buChar char="n"/>
        <a:defRPr sz="1600">
          <a:solidFill>
            <a:schemeClr val="tx1"/>
          </a:solidFill>
          <a:latin typeface="+mn-lt"/>
          <a:ea typeface="+mn-ea"/>
          <a:cs typeface="+mn-cs"/>
        </a:defRPr>
      </a:lvl3pPr>
      <a:lvl4pPr marL="708025" indent="-165100" algn="l" rtl="0" eaLnBrk="0" fontAlgn="base" hangingPunct="0">
        <a:spcBef>
          <a:spcPct val="25000"/>
        </a:spcBef>
        <a:spcAft>
          <a:spcPct val="0"/>
        </a:spcAft>
        <a:buClr>
          <a:srgbClr val="666666"/>
        </a:buClr>
        <a:buSzPct val="80000"/>
        <a:buFont typeface="Arial" charset="0"/>
        <a:buChar char="–"/>
        <a:defRPr sz="1600">
          <a:solidFill>
            <a:schemeClr val="tx1"/>
          </a:solidFill>
          <a:latin typeface="+mn-lt"/>
          <a:ea typeface="+mn-ea"/>
          <a:cs typeface="+mn-cs"/>
        </a:defRPr>
      </a:lvl4pPr>
      <a:lvl5pPr marL="904875" indent="-195263" algn="l" rtl="0" eaLnBrk="0" fontAlgn="base" hangingPunct="0">
        <a:spcBef>
          <a:spcPct val="15000"/>
        </a:spcBef>
        <a:spcAft>
          <a:spcPct val="0"/>
        </a:spcAft>
        <a:buClr>
          <a:srgbClr val="666666"/>
        </a:buClr>
        <a:buSzPct val="80000"/>
        <a:buFont typeface="Arial" charset="0"/>
        <a:buChar char="–"/>
        <a:defRPr sz="1400">
          <a:solidFill>
            <a:schemeClr val="tx1"/>
          </a:solidFill>
          <a:latin typeface="+mn-lt"/>
          <a:ea typeface="+mn-ea"/>
          <a:cs typeface="+mn-cs"/>
        </a:defRPr>
      </a:lvl5pPr>
      <a:lvl6pPr marL="1362075" indent="-195263" algn="l" rtl="0" eaLnBrk="1" fontAlgn="base" hangingPunct="1">
        <a:spcBef>
          <a:spcPct val="15000"/>
        </a:spcBef>
        <a:spcAft>
          <a:spcPct val="0"/>
        </a:spcAft>
        <a:buClr>
          <a:srgbClr val="666666"/>
        </a:buClr>
        <a:buSzPct val="80000"/>
        <a:buFont typeface="Arial" charset="0"/>
        <a:buChar char="–"/>
        <a:defRPr sz="1400">
          <a:solidFill>
            <a:schemeClr val="tx1"/>
          </a:solidFill>
          <a:latin typeface="+mn-lt"/>
          <a:ea typeface="+mn-ea"/>
          <a:cs typeface="+mn-cs"/>
        </a:defRPr>
      </a:lvl6pPr>
      <a:lvl7pPr marL="1819275" indent="-195263" algn="l" rtl="0" eaLnBrk="1" fontAlgn="base" hangingPunct="1">
        <a:spcBef>
          <a:spcPct val="15000"/>
        </a:spcBef>
        <a:spcAft>
          <a:spcPct val="0"/>
        </a:spcAft>
        <a:buClr>
          <a:srgbClr val="666666"/>
        </a:buClr>
        <a:buSzPct val="80000"/>
        <a:buFont typeface="Arial" charset="0"/>
        <a:buChar char="–"/>
        <a:defRPr sz="1400">
          <a:solidFill>
            <a:schemeClr val="tx1"/>
          </a:solidFill>
          <a:latin typeface="+mn-lt"/>
          <a:ea typeface="+mn-ea"/>
          <a:cs typeface="+mn-cs"/>
        </a:defRPr>
      </a:lvl7pPr>
      <a:lvl8pPr marL="2276475" indent="-195263" algn="l" rtl="0" eaLnBrk="1" fontAlgn="base" hangingPunct="1">
        <a:spcBef>
          <a:spcPct val="15000"/>
        </a:spcBef>
        <a:spcAft>
          <a:spcPct val="0"/>
        </a:spcAft>
        <a:buClr>
          <a:srgbClr val="666666"/>
        </a:buClr>
        <a:buSzPct val="80000"/>
        <a:buFont typeface="Arial" charset="0"/>
        <a:buChar char="–"/>
        <a:defRPr sz="1400">
          <a:solidFill>
            <a:schemeClr val="tx1"/>
          </a:solidFill>
          <a:latin typeface="+mn-lt"/>
          <a:ea typeface="+mn-ea"/>
          <a:cs typeface="+mn-cs"/>
        </a:defRPr>
      </a:lvl8pPr>
      <a:lvl9pPr marL="2733675" indent="-195263" algn="l" rtl="0" eaLnBrk="1" fontAlgn="base" hangingPunct="1">
        <a:spcBef>
          <a:spcPct val="15000"/>
        </a:spcBef>
        <a:spcAft>
          <a:spcPct val="0"/>
        </a:spcAft>
        <a:buClr>
          <a:srgbClr val="666666"/>
        </a:buClr>
        <a:buSzPct val="80000"/>
        <a:buFont typeface="Arial" charset="0"/>
        <a:buChar char="–"/>
        <a:defRPr sz="14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hyperlink" Target="http://en.sap.info/sapphire_business_intelligence/32326"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en.sap.info/sapphire_business_intelligence/32326"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downloads.businessobjects.com/akslm/xcelsius/Xcelsius_engage_30days_trial.zip" TargetMode="External"/><Relationship Id="rId2" Type="http://schemas.openxmlformats.org/officeDocument/2006/relationships/hyperlink" Target="http://en.sap.info/sapphire_business_intelligence/32326"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6013450" y="152400"/>
            <a:ext cx="2978150" cy="2738438"/>
            <a:chOff x="3788" y="96"/>
            <a:chExt cx="1876" cy="1725"/>
          </a:xfrm>
        </p:grpSpPr>
        <p:sp>
          <p:nvSpPr>
            <p:cNvPr id="4102" name="Rectangle 3"/>
            <p:cNvSpPr>
              <a:spLocks noChangeArrowheads="1"/>
            </p:cNvSpPr>
            <p:nvPr/>
          </p:nvSpPr>
          <p:spPr bwMode="gray">
            <a:xfrm>
              <a:off x="3788" y="96"/>
              <a:ext cx="1876" cy="1725"/>
            </a:xfrm>
            <a:prstGeom prst="rect">
              <a:avLst/>
            </a:prstGeom>
            <a:solidFill>
              <a:srgbClr val="CCCCCC"/>
            </a:solidFill>
            <a:ln w="9525">
              <a:noFill/>
              <a:miter lim="800000"/>
              <a:headEnd/>
              <a:tailEnd/>
            </a:ln>
          </p:spPr>
          <p:txBody>
            <a:bodyPr wrap="none" anchor="ctr"/>
            <a:lstStyle/>
            <a:p>
              <a:endParaRPr lang="en-US"/>
            </a:p>
          </p:txBody>
        </p:sp>
        <p:sp>
          <p:nvSpPr>
            <p:cNvPr id="4103" name="Rectangle 4"/>
            <p:cNvSpPr>
              <a:spLocks noChangeArrowheads="1"/>
            </p:cNvSpPr>
            <p:nvPr/>
          </p:nvSpPr>
          <p:spPr bwMode="gray">
            <a:xfrm>
              <a:off x="3788" y="96"/>
              <a:ext cx="61" cy="1725"/>
            </a:xfrm>
            <a:prstGeom prst="rect">
              <a:avLst/>
            </a:prstGeom>
            <a:solidFill>
              <a:srgbClr val="CCCCCC"/>
            </a:solidFill>
            <a:ln w="9525" algn="ctr">
              <a:noFill/>
              <a:miter lim="800000"/>
              <a:headEnd/>
              <a:tailEnd/>
            </a:ln>
          </p:spPr>
          <p:txBody>
            <a:bodyPr wrap="none" lIns="72000" tIns="72000" rIns="72000" bIns="72000" anchor="ctr"/>
            <a:lstStyle/>
            <a:p>
              <a:endParaRPr lang="en-US"/>
            </a:p>
          </p:txBody>
        </p:sp>
      </p:grpSp>
      <p:sp>
        <p:nvSpPr>
          <p:cNvPr id="4099" name="Rectangle 5"/>
          <p:cNvSpPr>
            <a:spLocks noGrp="1" noChangeArrowheads="1"/>
          </p:cNvSpPr>
          <p:nvPr>
            <p:ph type="ctrTitle"/>
          </p:nvPr>
        </p:nvSpPr>
        <p:spPr>
          <a:xfrm>
            <a:off x="249238" y="200025"/>
            <a:ext cx="5665787" cy="2559050"/>
          </a:xfrm>
        </p:spPr>
        <p:txBody>
          <a:bodyPr/>
          <a:lstStyle/>
          <a:p>
            <a:pPr eaLnBrk="1" hangingPunct="1"/>
            <a:r>
              <a:rPr lang="de-DE" smtClean="0"/>
              <a:t>SAP Crystal Dashboard Design</a:t>
            </a:r>
            <a:br>
              <a:rPr lang="de-DE" smtClean="0"/>
            </a:br>
            <a:r>
              <a:rPr lang="de-DE" smtClean="0"/>
              <a:t>SAP Crystal Reports</a:t>
            </a:r>
            <a:br>
              <a:rPr lang="de-DE" smtClean="0"/>
            </a:br>
            <a:r>
              <a:rPr lang="de-DE" smtClean="0"/>
              <a:t/>
            </a:r>
            <a:br>
              <a:rPr lang="de-DE" smtClean="0"/>
            </a:br>
            <a:r>
              <a:rPr lang="en-US" smtClean="0"/>
              <a:t/>
            </a:r>
            <a:br>
              <a:rPr lang="en-US" smtClean="0"/>
            </a:br>
            <a:endParaRPr lang="en-US" sz="2000" smtClean="0">
              <a:solidFill>
                <a:schemeClr val="bg1"/>
              </a:solidFill>
              <a:latin typeface="Arial" charset="0"/>
            </a:endParaRPr>
          </a:p>
        </p:txBody>
      </p:sp>
      <p:sp>
        <p:nvSpPr>
          <p:cNvPr id="4100" name="Rectangle 6"/>
          <p:cNvSpPr>
            <a:spLocks noGrp="1" noChangeArrowheads="1"/>
          </p:cNvSpPr>
          <p:nvPr>
            <p:ph type="subTitle" idx="1"/>
          </p:nvPr>
        </p:nvSpPr>
        <p:spPr>
          <a:xfrm>
            <a:off x="1679575" y="5511800"/>
            <a:ext cx="5757863" cy="714375"/>
          </a:xfrm>
          <a:noFill/>
          <a:ln w="12700"/>
        </p:spPr>
        <p:txBody>
          <a:bodyPr/>
          <a:lstStyle/>
          <a:p>
            <a:pPr marL="0" indent="0" algn="ctr"/>
            <a:r>
              <a:rPr lang="de-DE" sz="2400" b="1" i="1" smtClean="0"/>
              <a:t>EIN 5359 Industrial Financial Decisions</a:t>
            </a:r>
          </a:p>
          <a:p>
            <a:pPr marL="0" indent="0" algn="ctr"/>
            <a:endParaRPr lang="de-DE" sz="2400" b="1" i="1" smtClean="0"/>
          </a:p>
          <a:p>
            <a:pPr marL="0" indent="0" algn="ctr"/>
            <a:r>
              <a:rPr lang="de-DE" b="1" i="1" smtClean="0"/>
              <a:t>Fall, 2010</a:t>
            </a:r>
            <a:endParaRPr lang="de-DE" b="1" smtClean="0"/>
          </a:p>
          <a:p>
            <a:pPr marL="0" indent="0"/>
            <a:endParaRPr lang="de-DE" sz="1800" smtClean="0"/>
          </a:p>
        </p:txBody>
      </p:sp>
      <p:pic>
        <p:nvPicPr>
          <p:cNvPr id="4101" name="Picture 9" descr="titelbild_2"/>
          <p:cNvPicPr>
            <a:picLocks noChangeAspect="1" noChangeArrowheads="1"/>
          </p:cNvPicPr>
          <p:nvPr/>
        </p:nvPicPr>
        <p:blipFill>
          <a:blip r:embed="rId3" cstate="print"/>
          <a:srcRect/>
          <a:stretch>
            <a:fillRect/>
          </a:stretch>
        </p:blipFill>
        <p:spPr bwMode="auto">
          <a:xfrm>
            <a:off x="6110288" y="150813"/>
            <a:ext cx="2882900" cy="2738437"/>
          </a:xfrm>
          <a:prstGeom prst="rect">
            <a:avLst/>
          </a:prstGeom>
          <a:noFill/>
          <a:ln w="9525">
            <a:noFill/>
            <a:miter lim="800000"/>
            <a:headEnd/>
            <a:tailEnd/>
          </a:ln>
        </p:spPr>
      </p:pic>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997325" y="2633663"/>
            <a:ext cx="1171575" cy="890587"/>
          </a:xfrm>
          <a:prstGeom prst="rect">
            <a:avLst/>
          </a:prstGeom>
          <a:noFill/>
          <a:ln w="9525">
            <a:noFill/>
            <a:miter lim="800000"/>
            <a:headEnd/>
            <a:tailEnd/>
          </a:ln>
        </p:spPr>
        <p:txBody>
          <a:bodyPr wrap="none" lIns="80962" tIns="41275" rIns="80962" bIns="41275">
            <a:spAutoFit/>
          </a:bodyPr>
          <a:lstStyle/>
          <a:p>
            <a:pPr defTabSz="804863" eaLnBrk="0" hangingPunct="0"/>
            <a:r>
              <a:rPr lang="en-US" sz="5300" b="1">
                <a:latin typeface="Book Antiqua" pitchFamily="18" charset="0"/>
              </a:rPr>
              <a:t>R/3</a:t>
            </a:r>
          </a:p>
        </p:txBody>
      </p:sp>
      <p:sp>
        <p:nvSpPr>
          <p:cNvPr id="978947" name="Freeform 3"/>
          <p:cNvSpPr>
            <a:spLocks/>
          </p:cNvSpPr>
          <p:nvPr/>
        </p:nvSpPr>
        <p:spPr bwMode="auto">
          <a:xfrm>
            <a:off x="1458913" y="2081213"/>
            <a:ext cx="6164262" cy="3128962"/>
          </a:xfrm>
          <a:custGeom>
            <a:avLst/>
            <a:gdLst/>
            <a:ahLst/>
            <a:cxnLst>
              <a:cxn ang="0">
                <a:pos x="1492" y="0"/>
              </a:cxn>
              <a:cxn ang="0">
                <a:pos x="2460" y="4"/>
              </a:cxn>
              <a:cxn ang="0">
                <a:pos x="3763" y="912"/>
              </a:cxn>
              <a:cxn ang="0">
                <a:pos x="3882" y="995"/>
              </a:cxn>
              <a:cxn ang="0">
                <a:pos x="2390" y="1970"/>
              </a:cxn>
              <a:cxn ang="0">
                <a:pos x="1422" y="1966"/>
              </a:cxn>
              <a:cxn ang="0">
                <a:pos x="0" y="976"/>
              </a:cxn>
              <a:cxn ang="0">
                <a:pos x="1492" y="0"/>
              </a:cxn>
            </a:cxnLst>
            <a:rect l="0" t="0" r="r" b="b"/>
            <a:pathLst>
              <a:path w="3883" h="1971">
                <a:moveTo>
                  <a:pt x="1492" y="0"/>
                </a:moveTo>
                <a:lnTo>
                  <a:pt x="2460" y="4"/>
                </a:lnTo>
                <a:lnTo>
                  <a:pt x="3763" y="912"/>
                </a:lnTo>
                <a:lnTo>
                  <a:pt x="3882" y="995"/>
                </a:lnTo>
                <a:lnTo>
                  <a:pt x="2390" y="1970"/>
                </a:lnTo>
                <a:lnTo>
                  <a:pt x="1422" y="1966"/>
                </a:lnTo>
                <a:lnTo>
                  <a:pt x="0" y="976"/>
                </a:lnTo>
                <a:lnTo>
                  <a:pt x="1492" y="0"/>
                </a:lnTo>
              </a:path>
            </a:pathLst>
          </a:custGeom>
          <a:noFill/>
          <a:ln w="9525" cap="rnd">
            <a:noFill/>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5124" name="Rectangle 4"/>
          <p:cNvSpPr>
            <a:spLocks noGrp="1" noChangeArrowheads="1"/>
          </p:cNvSpPr>
          <p:nvPr>
            <p:ph type="title"/>
          </p:nvPr>
        </p:nvSpPr>
        <p:spPr>
          <a:xfrm>
            <a:off x="1919288" y="5715000"/>
            <a:ext cx="4887912" cy="1143000"/>
          </a:xfrm>
        </p:spPr>
        <p:txBody>
          <a:bodyPr lIns="92075" tIns="46038" rIns="92075" bIns="46038" anchor="ctr"/>
          <a:lstStyle/>
          <a:p>
            <a:pPr eaLnBrk="1" hangingPunct="1"/>
            <a:r>
              <a:rPr lang="en-US" sz="2800" smtClean="0">
                <a:solidFill>
                  <a:srgbClr val="7030A0"/>
                </a:solidFill>
              </a:rPr>
              <a:t>SAP Module ERP View</a:t>
            </a:r>
          </a:p>
        </p:txBody>
      </p:sp>
      <p:sp>
        <p:nvSpPr>
          <p:cNvPr id="978949" name="Rectangle 5"/>
          <p:cNvSpPr>
            <a:spLocks noChangeArrowheads="1"/>
          </p:cNvSpPr>
          <p:nvPr/>
        </p:nvSpPr>
        <p:spPr bwMode="auto">
          <a:xfrm>
            <a:off x="3486150" y="2719388"/>
            <a:ext cx="2130425" cy="1625600"/>
          </a:xfrm>
          <a:prstGeom prst="rect">
            <a:avLst/>
          </a:prstGeom>
          <a:noFill/>
          <a:ln w="9525">
            <a:noFill/>
            <a:miter lim="800000"/>
            <a:headEnd/>
            <a:tailEnd/>
          </a:ln>
          <a:effectLst/>
        </p:spPr>
        <p:txBody>
          <a:bodyPr wrap="none" anchor="ctr"/>
          <a:lstStyle/>
          <a:p>
            <a:pPr eaLnBrk="0" hangingPunct="0">
              <a:defRPr/>
            </a:pPr>
            <a:endParaRPr lang="en-US">
              <a:effectLst>
                <a:outerShdw blurRad="38100" dist="38100" dir="2700000" algn="tl">
                  <a:srgbClr val="000000"/>
                </a:outerShdw>
              </a:effectLst>
              <a:latin typeface="Arial" pitchFamily="34" charset="0"/>
            </a:endParaRPr>
          </a:p>
        </p:txBody>
      </p:sp>
      <p:sp>
        <p:nvSpPr>
          <p:cNvPr id="5126" name="Rectangle 6"/>
          <p:cNvSpPr>
            <a:spLocks noChangeArrowheads="1"/>
          </p:cNvSpPr>
          <p:nvPr/>
        </p:nvSpPr>
        <p:spPr bwMode="auto">
          <a:xfrm>
            <a:off x="3417888" y="3484563"/>
            <a:ext cx="2168525" cy="357187"/>
          </a:xfrm>
          <a:prstGeom prst="rect">
            <a:avLst/>
          </a:prstGeom>
          <a:noFill/>
          <a:ln w="9525">
            <a:noFill/>
            <a:miter lim="800000"/>
            <a:headEnd/>
            <a:tailEnd/>
          </a:ln>
        </p:spPr>
        <p:txBody>
          <a:bodyPr wrap="none" lIns="80962" tIns="41275" rIns="80962" bIns="41275">
            <a:spAutoFit/>
          </a:bodyPr>
          <a:lstStyle/>
          <a:p>
            <a:pPr defTabSz="804863" eaLnBrk="0" hangingPunct="0"/>
            <a:r>
              <a:rPr lang="en-US" sz="1800" b="1">
                <a:latin typeface="Book Antiqua" pitchFamily="18" charset="0"/>
              </a:rPr>
              <a:t>Integrated</a:t>
            </a:r>
            <a:r>
              <a:rPr lang="en-US" sz="1800" b="1"/>
              <a:t> Solution</a:t>
            </a:r>
          </a:p>
        </p:txBody>
      </p:sp>
      <p:sp>
        <p:nvSpPr>
          <p:cNvPr id="5127" name="Rectangle 7"/>
          <p:cNvSpPr>
            <a:spLocks noChangeArrowheads="1"/>
          </p:cNvSpPr>
          <p:nvPr/>
        </p:nvSpPr>
        <p:spPr bwMode="auto">
          <a:xfrm>
            <a:off x="3692525" y="3751263"/>
            <a:ext cx="1698625" cy="357187"/>
          </a:xfrm>
          <a:prstGeom prst="rect">
            <a:avLst/>
          </a:prstGeom>
          <a:noFill/>
          <a:ln w="9525">
            <a:noFill/>
            <a:miter lim="800000"/>
            <a:headEnd/>
            <a:tailEnd/>
          </a:ln>
        </p:spPr>
        <p:txBody>
          <a:bodyPr wrap="none" lIns="80962" tIns="41275" rIns="80962" bIns="41275">
            <a:spAutoFit/>
          </a:bodyPr>
          <a:lstStyle/>
          <a:p>
            <a:pPr defTabSz="804863" eaLnBrk="0" hangingPunct="0"/>
            <a:r>
              <a:rPr lang="en-US" sz="1800" b="1"/>
              <a:t>Client / Server</a:t>
            </a:r>
          </a:p>
        </p:txBody>
      </p:sp>
      <p:sp>
        <p:nvSpPr>
          <p:cNvPr id="5128" name="Rectangle 8"/>
          <p:cNvSpPr>
            <a:spLocks noChangeArrowheads="1"/>
          </p:cNvSpPr>
          <p:nvPr/>
        </p:nvSpPr>
        <p:spPr bwMode="auto">
          <a:xfrm>
            <a:off x="3667125" y="4021138"/>
            <a:ext cx="1597025" cy="357187"/>
          </a:xfrm>
          <a:prstGeom prst="rect">
            <a:avLst/>
          </a:prstGeom>
          <a:noFill/>
          <a:ln w="9525">
            <a:noFill/>
            <a:miter lim="800000"/>
            <a:headEnd/>
            <a:tailEnd/>
          </a:ln>
        </p:spPr>
        <p:txBody>
          <a:bodyPr wrap="none" lIns="80962" tIns="41275" rIns="80962" bIns="41275">
            <a:spAutoFit/>
          </a:bodyPr>
          <a:lstStyle/>
          <a:p>
            <a:pPr defTabSz="804863" eaLnBrk="0" hangingPunct="0"/>
            <a:r>
              <a:rPr lang="en-US" sz="1800" b="1"/>
              <a:t>Open </a:t>
            </a:r>
            <a:r>
              <a:rPr lang="en-US" sz="1800" b="1">
                <a:latin typeface="Book Antiqua" pitchFamily="18" charset="0"/>
              </a:rPr>
              <a:t>Systems</a:t>
            </a:r>
          </a:p>
        </p:txBody>
      </p:sp>
      <p:sp>
        <p:nvSpPr>
          <p:cNvPr id="978953" name="Freeform 9"/>
          <p:cNvSpPr>
            <a:spLocks/>
          </p:cNvSpPr>
          <p:nvPr/>
        </p:nvSpPr>
        <p:spPr bwMode="auto">
          <a:xfrm>
            <a:off x="5411788" y="1301750"/>
            <a:ext cx="1538287" cy="1038225"/>
          </a:xfrm>
          <a:custGeom>
            <a:avLst/>
            <a:gdLst/>
            <a:ahLst/>
            <a:cxnLst>
              <a:cxn ang="0">
                <a:pos x="0" y="322"/>
              </a:cxn>
              <a:cxn ang="0">
                <a:pos x="495" y="0"/>
              </a:cxn>
              <a:cxn ang="0">
                <a:pos x="968" y="327"/>
              </a:cxn>
              <a:cxn ang="0">
                <a:pos x="473" y="653"/>
              </a:cxn>
              <a:cxn ang="0">
                <a:pos x="0" y="322"/>
              </a:cxn>
            </a:cxnLst>
            <a:rect l="0" t="0" r="r" b="b"/>
            <a:pathLst>
              <a:path w="969" h="654">
                <a:moveTo>
                  <a:pt x="0" y="322"/>
                </a:moveTo>
                <a:lnTo>
                  <a:pt x="495" y="0"/>
                </a:lnTo>
                <a:lnTo>
                  <a:pt x="968" y="327"/>
                </a:lnTo>
                <a:lnTo>
                  <a:pt x="473" y="653"/>
                </a:lnTo>
                <a:lnTo>
                  <a:pt x="0" y="322"/>
                </a:lnTo>
              </a:path>
            </a:pathLst>
          </a:custGeom>
          <a:solidFill>
            <a:srgbClr val="C0103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4" name="Freeform 10"/>
          <p:cNvSpPr>
            <a:spLocks/>
          </p:cNvSpPr>
          <p:nvPr/>
        </p:nvSpPr>
        <p:spPr bwMode="auto">
          <a:xfrm>
            <a:off x="6169025" y="1827213"/>
            <a:ext cx="1539875" cy="1035050"/>
          </a:xfrm>
          <a:custGeom>
            <a:avLst/>
            <a:gdLst/>
            <a:ahLst/>
            <a:cxnLst>
              <a:cxn ang="0">
                <a:pos x="0" y="323"/>
              </a:cxn>
              <a:cxn ang="0">
                <a:pos x="495" y="0"/>
              </a:cxn>
              <a:cxn ang="0">
                <a:pos x="969" y="329"/>
              </a:cxn>
              <a:cxn ang="0">
                <a:pos x="471" y="651"/>
              </a:cxn>
              <a:cxn ang="0">
                <a:pos x="0" y="323"/>
              </a:cxn>
            </a:cxnLst>
            <a:rect l="0" t="0" r="r" b="b"/>
            <a:pathLst>
              <a:path w="970" h="652">
                <a:moveTo>
                  <a:pt x="0" y="323"/>
                </a:moveTo>
                <a:lnTo>
                  <a:pt x="495" y="0"/>
                </a:lnTo>
                <a:lnTo>
                  <a:pt x="969" y="329"/>
                </a:lnTo>
                <a:lnTo>
                  <a:pt x="471" y="651"/>
                </a:lnTo>
                <a:lnTo>
                  <a:pt x="0" y="323"/>
                </a:lnTo>
              </a:path>
            </a:pathLst>
          </a:custGeom>
          <a:solidFill>
            <a:srgbClr val="C0103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5" name="Freeform 11"/>
          <p:cNvSpPr>
            <a:spLocks/>
          </p:cNvSpPr>
          <p:nvPr/>
        </p:nvSpPr>
        <p:spPr bwMode="auto">
          <a:xfrm>
            <a:off x="6924675" y="2354263"/>
            <a:ext cx="1520825" cy="1035050"/>
          </a:xfrm>
          <a:custGeom>
            <a:avLst/>
            <a:gdLst/>
            <a:ahLst/>
            <a:cxnLst>
              <a:cxn ang="0">
                <a:pos x="0" y="324"/>
              </a:cxn>
              <a:cxn ang="0">
                <a:pos x="491" y="0"/>
              </a:cxn>
              <a:cxn ang="0">
                <a:pos x="957" y="329"/>
              </a:cxn>
              <a:cxn ang="0">
                <a:pos x="467" y="651"/>
              </a:cxn>
              <a:cxn ang="0">
                <a:pos x="0" y="324"/>
              </a:cxn>
            </a:cxnLst>
            <a:rect l="0" t="0" r="r" b="b"/>
            <a:pathLst>
              <a:path w="958" h="652">
                <a:moveTo>
                  <a:pt x="0" y="324"/>
                </a:moveTo>
                <a:lnTo>
                  <a:pt x="491" y="0"/>
                </a:lnTo>
                <a:lnTo>
                  <a:pt x="957" y="329"/>
                </a:lnTo>
                <a:lnTo>
                  <a:pt x="467" y="651"/>
                </a:lnTo>
                <a:lnTo>
                  <a:pt x="0" y="324"/>
                </a:lnTo>
              </a:path>
            </a:pathLst>
          </a:custGeom>
          <a:solidFill>
            <a:srgbClr val="C0103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6" name="Freeform 12"/>
          <p:cNvSpPr>
            <a:spLocks/>
          </p:cNvSpPr>
          <p:nvPr/>
        </p:nvSpPr>
        <p:spPr bwMode="auto">
          <a:xfrm>
            <a:off x="6103938" y="3911600"/>
            <a:ext cx="1522412" cy="1038225"/>
          </a:xfrm>
          <a:custGeom>
            <a:avLst/>
            <a:gdLst/>
            <a:ahLst/>
            <a:cxnLst>
              <a:cxn ang="0">
                <a:pos x="0" y="324"/>
              </a:cxn>
              <a:cxn ang="0">
                <a:pos x="491" y="0"/>
              </a:cxn>
              <a:cxn ang="0">
                <a:pos x="958" y="329"/>
              </a:cxn>
              <a:cxn ang="0">
                <a:pos x="466" y="653"/>
              </a:cxn>
              <a:cxn ang="0">
                <a:pos x="0" y="324"/>
              </a:cxn>
            </a:cxnLst>
            <a:rect l="0" t="0" r="r" b="b"/>
            <a:pathLst>
              <a:path w="959" h="654">
                <a:moveTo>
                  <a:pt x="0" y="324"/>
                </a:moveTo>
                <a:lnTo>
                  <a:pt x="491" y="0"/>
                </a:lnTo>
                <a:lnTo>
                  <a:pt x="958" y="329"/>
                </a:lnTo>
                <a:lnTo>
                  <a:pt x="466" y="653"/>
                </a:lnTo>
                <a:lnTo>
                  <a:pt x="0" y="324"/>
                </a:lnTo>
              </a:path>
            </a:pathLst>
          </a:custGeom>
          <a:solidFill>
            <a:srgbClr val="8000FF"/>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7" name="Freeform 13"/>
          <p:cNvSpPr>
            <a:spLocks/>
          </p:cNvSpPr>
          <p:nvPr/>
        </p:nvSpPr>
        <p:spPr bwMode="auto">
          <a:xfrm>
            <a:off x="5302250" y="4422775"/>
            <a:ext cx="1539875" cy="1039813"/>
          </a:xfrm>
          <a:custGeom>
            <a:avLst/>
            <a:gdLst/>
            <a:ahLst/>
            <a:cxnLst>
              <a:cxn ang="0">
                <a:pos x="0" y="325"/>
              </a:cxn>
              <a:cxn ang="0">
                <a:pos x="496" y="0"/>
              </a:cxn>
              <a:cxn ang="0">
                <a:pos x="969" y="329"/>
              </a:cxn>
              <a:cxn ang="0">
                <a:pos x="472" y="654"/>
              </a:cxn>
              <a:cxn ang="0">
                <a:pos x="0" y="325"/>
              </a:cxn>
            </a:cxnLst>
            <a:rect l="0" t="0" r="r" b="b"/>
            <a:pathLst>
              <a:path w="970" h="655">
                <a:moveTo>
                  <a:pt x="0" y="325"/>
                </a:moveTo>
                <a:lnTo>
                  <a:pt x="496" y="0"/>
                </a:lnTo>
                <a:lnTo>
                  <a:pt x="969" y="329"/>
                </a:lnTo>
                <a:lnTo>
                  <a:pt x="472" y="654"/>
                </a:lnTo>
                <a:lnTo>
                  <a:pt x="0" y="325"/>
                </a:lnTo>
              </a:path>
            </a:pathLst>
          </a:custGeom>
          <a:solidFill>
            <a:srgbClr val="8000FF"/>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8" name="Freeform 14"/>
          <p:cNvSpPr>
            <a:spLocks/>
          </p:cNvSpPr>
          <p:nvPr/>
        </p:nvSpPr>
        <p:spPr bwMode="auto">
          <a:xfrm>
            <a:off x="731838" y="2389188"/>
            <a:ext cx="1533525" cy="1036637"/>
          </a:xfrm>
          <a:custGeom>
            <a:avLst/>
            <a:gdLst/>
            <a:ahLst/>
            <a:cxnLst>
              <a:cxn ang="0">
                <a:pos x="0" y="324"/>
              </a:cxn>
              <a:cxn ang="0">
                <a:pos x="493" y="0"/>
              </a:cxn>
              <a:cxn ang="0">
                <a:pos x="965" y="329"/>
              </a:cxn>
              <a:cxn ang="0">
                <a:pos x="471" y="652"/>
              </a:cxn>
              <a:cxn ang="0">
                <a:pos x="0" y="324"/>
              </a:cxn>
            </a:cxnLst>
            <a:rect l="0" t="0" r="r" b="b"/>
            <a:pathLst>
              <a:path w="966" h="653">
                <a:moveTo>
                  <a:pt x="0" y="324"/>
                </a:moveTo>
                <a:lnTo>
                  <a:pt x="493" y="0"/>
                </a:lnTo>
                <a:lnTo>
                  <a:pt x="965" y="329"/>
                </a:lnTo>
                <a:lnTo>
                  <a:pt x="471" y="652"/>
                </a:lnTo>
                <a:lnTo>
                  <a:pt x="0" y="324"/>
                </a:lnTo>
              </a:path>
            </a:pathLst>
          </a:custGeom>
          <a:solidFill>
            <a:srgbClr val="008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59" name="Freeform 15"/>
          <p:cNvSpPr>
            <a:spLocks/>
          </p:cNvSpPr>
          <p:nvPr/>
        </p:nvSpPr>
        <p:spPr bwMode="auto">
          <a:xfrm>
            <a:off x="731838" y="2913063"/>
            <a:ext cx="736600" cy="771525"/>
          </a:xfrm>
          <a:custGeom>
            <a:avLst/>
            <a:gdLst/>
            <a:ahLst/>
            <a:cxnLst>
              <a:cxn ang="0">
                <a:pos x="0" y="162"/>
              </a:cxn>
              <a:cxn ang="0">
                <a:pos x="6" y="0"/>
              </a:cxn>
              <a:cxn ang="0">
                <a:pos x="463" y="323"/>
              </a:cxn>
              <a:cxn ang="0">
                <a:pos x="458" y="485"/>
              </a:cxn>
              <a:cxn ang="0">
                <a:pos x="0" y="162"/>
              </a:cxn>
            </a:cxnLst>
            <a:rect l="0" t="0" r="r" b="b"/>
            <a:pathLst>
              <a:path w="464" h="486">
                <a:moveTo>
                  <a:pt x="0" y="162"/>
                </a:moveTo>
                <a:lnTo>
                  <a:pt x="6" y="0"/>
                </a:lnTo>
                <a:lnTo>
                  <a:pt x="463" y="323"/>
                </a:lnTo>
                <a:lnTo>
                  <a:pt x="458" y="485"/>
                </a:lnTo>
                <a:lnTo>
                  <a:pt x="0" y="162"/>
                </a:lnTo>
              </a:path>
            </a:pathLst>
          </a:custGeom>
          <a:solidFill>
            <a:srgbClr val="60E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0" name="Freeform 16"/>
          <p:cNvSpPr>
            <a:spLocks/>
          </p:cNvSpPr>
          <p:nvPr/>
        </p:nvSpPr>
        <p:spPr bwMode="auto">
          <a:xfrm>
            <a:off x="2314575" y="1354138"/>
            <a:ext cx="1538288" cy="1082675"/>
          </a:xfrm>
          <a:custGeom>
            <a:avLst/>
            <a:gdLst/>
            <a:ahLst/>
            <a:cxnLst>
              <a:cxn ang="0">
                <a:pos x="0" y="337"/>
              </a:cxn>
              <a:cxn ang="0">
                <a:pos x="495" y="0"/>
              </a:cxn>
              <a:cxn ang="0">
                <a:pos x="968" y="342"/>
              </a:cxn>
              <a:cxn ang="0">
                <a:pos x="473" y="681"/>
              </a:cxn>
              <a:cxn ang="0">
                <a:pos x="0" y="337"/>
              </a:cxn>
            </a:cxnLst>
            <a:rect l="0" t="0" r="r" b="b"/>
            <a:pathLst>
              <a:path w="969" h="682">
                <a:moveTo>
                  <a:pt x="0" y="337"/>
                </a:moveTo>
                <a:lnTo>
                  <a:pt x="495" y="0"/>
                </a:lnTo>
                <a:lnTo>
                  <a:pt x="968" y="342"/>
                </a:lnTo>
                <a:lnTo>
                  <a:pt x="473" y="681"/>
                </a:lnTo>
                <a:lnTo>
                  <a:pt x="0" y="337"/>
                </a:lnTo>
              </a:path>
            </a:pathLst>
          </a:custGeom>
          <a:solidFill>
            <a:srgbClr val="008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1" name="Freeform 17"/>
          <p:cNvSpPr>
            <a:spLocks/>
          </p:cNvSpPr>
          <p:nvPr/>
        </p:nvSpPr>
        <p:spPr bwMode="auto">
          <a:xfrm>
            <a:off x="1511300" y="1879600"/>
            <a:ext cx="1535113" cy="1020763"/>
          </a:xfrm>
          <a:custGeom>
            <a:avLst/>
            <a:gdLst/>
            <a:ahLst/>
            <a:cxnLst>
              <a:cxn ang="0">
                <a:pos x="0" y="319"/>
              </a:cxn>
              <a:cxn ang="0">
                <a:pos x="494" y="0"/>
              </a:cxn>
              <a:cxn ang="0">
                <a:pos x="966" y="323"/>
              </a:cxn>
              <a:cxn ang="0">
                <a:pos x="473" y="642"/>
              </a:cxn>
              <a:cxn ang="0">
                <a:pos x="0" y="319"/>
              </a:cxn>
            </a:cxnLst>
            <a:rect l="0" t="0" r="r" b="b"/>
            <a:pathLst>
              <a:path w="967" h="643">
                <a:moveTo>
                  <a:pt x="0" y="319"/>
                </a:moveTo>
                <a:lnTo>
                  <a:pt x="494" y="0"/>
                </a:lnTo>
                <a:lnTo>
                  <a:pt x="966" y="323"/>
                </a:lnTo>
                <a:lnTo>
                  <a:pt x="473" y="642"/>
                </a:lnTo>
                <a:lnTo>
                  <a:pt x="0" y="319"/>
                </a:lnTo>
              </a:path>
            </a:pathLst>
          </a:custGeom>
          <a:solidFill>
            <a:srgbClr val="008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2" name="Freeform 18"/>
          <p:cNvSpPr>
            <a:spLocks/>
          </p:cNvSpPr>
          <p:nvPr/>
        </p:nvSpPr>
        <p:spPr bwMode="auto">
          <a:xfrm>
            <a:off x="2960688" y="4935538"/>
            <a:ext cx="781050" cy="765175"/>
          </a:xfrm>
          <a:custGeom>
            <a:avLst/>
            <a:gdLst/>
            <a:ahLst/>
            <a:cxnLst>
              <a:cxn ang="0">
                <a:pos x="486" y="162"/>
              </a:cxn>
              <a:cxn ang="0">
                <a:pos x="491" y="0"/>
              </a:cxn>
              <a:cxn ang="0">
                <a:pos x="4" y="319"/>
              </a:cxn>
              <a:cxn ang="0">
                <a:pos x="0" y="481"/>
              </a:cxn>
              <a:cxn ang="0">
                <a:pos x="486" y="162"/>
              </a:cxn>
            </a:cxnLst>
            <a:rect l="0" t="0" r="r" b="b"/>
            <a:pathLst>
              <a:path w="492" h="482">
                <a:moveTo>
                  <a:pt x="486" y="162"/>
                </a:moveTo>
                <a:lnTo>
                  <a:pt x="491" y="0"/>
                </a:lnTo>
                <a:lnTo>
                  <a:pt x="4" y="319"/>
                </a:lnTo>
                <a:lnTo>
                  <a:pt x="0" y="481"/>
                </a:lnTo>
                <a:lnTo>
                  <a:pt x="486" y="162"/>
                </a:lnTo>
              </a:path>
            </a:pathLst>
          </a:custGeom>
          <a:solidFill>
            <a:srgbClr val="FFF04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3" name="Freeform 19"/>
          <p:cNvSpPr>
            <a:spLocks/>
          </p:cNvSpPr>
          <p:nvPr/>
        </p:nvSpPr>
        <p:spPr bwMode="auto">
          <a:xfrm>
            <a:off x="2205038" y="4411663"/>
            <a:ext cx="1536700" cy="1036637"/>
          </a:xfrm>
          <a:custGeom>
            <a:avLst/>
            <a:gdLst/>
            <a:ahLst/>
            <a:cxnLst>
              <a:cxn ang="0">
                <a:pos x="0" y="325"/>
              </a:cxn>
              <a:cxn ang="0">
                <a:pos x="494" y="0"/>
              </a:cxn>
              <a:cxn ang="0">
                <a:pos x="967" y="328"/>
              </a:cxn>
              <a:cxn ang="0">
                <a:pos x="471" y="652"/>
              </a:cxn>
              <a:cxn ang="0">
                <a:pos x="0" y="325"/>
              </a:cxn>
            </a:cxnLst>
            <a:rect l="0" t="0" r="r" b="b"/>
            <a:pathLst>
              <a:path w="968" h="653">
                <a:moveTo>
                  <a:pt x="0" y="325"/>
                </a:moveTo>
                <a:lnTo>
                  <a:pt x="494" y="0"/>
                </a:lnTo>
                <a:lnTo>
                  <a:pt x="967" y="328"/>
                </a:lnTo>
                <a:lnTo>
                  <a:pt x="471" y="652"/>
                </a:lnTo>
                <a:lnTo>
                  <a:pt x="0" y="325"/>
                </a:lnTo>
              </a:path>
            </a:pathLst>
          </a:custGeom>
          <a:solidFill>
            <a:srgbClr val="FFFF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4" name="Freeform 20"/>
          <p:cNvSpPr>
            <a:spLocks/>
          </p:cNvSpPr>
          <p:nvPr/>
        </p:nvSpPr>
        <p:spPr bwMode="auto">
          <a:xfrm>
            <a:off x="1443038" y="3881438"/>
            <a:ext cx="1539875" cy="1042987"/>
          </a:xfrm>
          <a:custGeom>
            <a:avLst/>
            <a:gdLst/>
            <a:ahLst/>
            <a:cxnLst>
              <a:cxn ang="0">
                <a:pos x="0" y="324"/>
              </a:cxn>
              <a:cxn ang="0">
                <a:pos x="496" y="0"/>
              </a:cxn>
              <a:cxn ang="0">
                <a:pos x="969" y="328"/>
              </a:cxn>
              <a:cxn ang="0">
                <a:pos x="474" y="656"/>
              </a:cxn>
              <a:cxn ang="0">
                <a:pos x="0" y="324"/>
              </a:cxn>
            </a:cxnLst>
            <a:rect l="0" t="0" r="r" b="b"/>
            <a:pathLst>
              <a:path w="970" h="657">
                <a:moveTo>
                  <a:pt x="0" y="324"/>
                </a:moveTo>
                <a:lnTo>
                  <a:pt x="496" y="0"/>
                </a:lnTo>
                <a:lnTo>
                  <a:pt x="969" y="328"/>
                </a:lnTo>
                <a:lnTo>
                  <a:pt x="474" y="656"/>
                </a:lnTo>
                <a:lnTo>
                  <a:pt x="0" y="324"/>
                </a:lnTo>
              </a:path>
            </a:pathLst>
          </a:custGeom>
          <a:solidFill>
            <a:srgbClr val="008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5" name="Freeform 21"/>
          <p:cNvSpPr>
            <a:spLocks/>
          </p:cNvSpPr>
          <p:nvPr/>
        </p:nvSpPr>
        <p:spPr bwMode="auto">
          <a:xfrm>
            <a:off x="5411788" y="1827213"/>
            <a:ext cx="738187" cy="765175"/>
          </a:xfrm>
          <a:custGeom>
            <a:avLst/>
            <a:gdLst/>
            <a:ahLst/>
            <a:cxnLst>
              <a:cxn ang="0">
                <a:pos x="0" y="160"/>
              </a:cxn>
              <a:cxn ang="0">
                <a:pos x="6" y="0"/>
              </a:cxn>
              <a:cxn ang="0">
                <a:pos x="464" y="322"/>
              </a:cxn>
              <a:cxn ang="0">
                <a:pos x="458" y="481"/>
              </a:cxn>
              <a:cxn ang="0">
                <a:pos x="0" y="160"/>
              </a:cxn>
            </a:cxnLst>
            <a:rect l="0" t="0" r="r" b="b"/>
            <a:pathLst>
              <a:path w="465" h="482">
                <a:moveTo>
                  <a:pt x="0" y="160"/>
                </a:moveTo>
                <a:lnTo>
                  <a:pt x="6" y="0"/>
                </a:lnTo>
                <a:lnTo>
                  <a:pt x="464" y="322"/>
                </a:lnTo>
                <a:lnTo>
                  <a:pt x="458" y="481"/>
                </a:lnTo>
                <a:lnTo>
                  <a:pt x="0" y="160"/>
                </a:lnTo>
              </a:path>
            </a:pathLst>
          </a:custGeom>
          <a:solidFill>
            <a:srgbClr val="E0304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6" name="Freeform 22"/>
          <p:cNvSpPr>
            <a:spLocks/>
          </p:cNvSpPr>
          <p:nvPr/>
        </p:nvSpPr>
        <p:spPr bwMode="auto">
          <a:xfrm>
            <a:off x="6148388" y="2354263"/>
            <a:ext cx="757237" cy="766762"/>
          </a:xfrm>
          <a:custGeom>
            <a:avLst/>
            <a:gdLst/>
            <a:ahLst/>
            <a:cxnLst>
              <a:cxn ang="0">
                <a:pos x="0" y="159"/>
              </a:cxn>
              <a:cxn ang="0">
                <a:pos x="7" y="0"/>
              </a:cxn>
              <a:cxn ang="0">
                <a:pos x="476" y="322"/>
              </a:cxn>
              <a:cxn ang="0">
                <a:pos x="471" y="482"/>
              </a:cxn>
              <a:cxn ang="0">
                <a:pos x="0" y="159"/>
              </a:cxn>
            </a:cxnLst>
            <a:rect l="0" t="0" r="r" b="b"/>
            <a:pathLst>
              <a:path w="477" h="483">
                <a:moveTo>
                  <a:pt x="0" y="159"/>
                </a:moveTo>
                <a:lnTo>
                  <a:pt x="7" y="0"/>
                </a:lnTo>
                <a:lnTo>
                  <a:pt x="476" y="322"/>
                </a:lnTo>
                <a:lnTo>
                  <a:pt x="471" y="482"/>
                </a:lnTo>
                <a:lnTo>
                  <a:pt x="0" y="159"/>
                </a:lnTo>
              </a:path>
            </a:pathLst>
          </a:custGeom>
          <a:solidFill>
            <a:srgbClr val="E0304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7" name="Freeform 23"/>
          <p:cNvSpPr>
            <a:spLocks/>
          </p:cNvSpPr>
          <p:nvPr/>
        </p:nvSpPr>
        <p:spPr bwMode="auto">
          <a:xfrm>
            <a:off x="7662863" y="2878138"/>
            <a:ext cx="782637" cy="768350"/>
          </a:xfrm>
          <a:custGeom>
            <a:avLst/>
            <a:gdLst/>
            <a:ahLst/>
            <a:cxnLst>
              <a:cxn ang="0">
                <a:pos x="485" y="162"/>
              </a:cxn>
              <a:cxn ang="0">
                <a:pos x="492" y="0"/>
              </a:cxn>
              <a:cxn ang="0">
                <a:pos x="5" y="321"/>
              </a:cxn>
              <a:cxn ang="0">
                <a:pos x="0" y="483"/>
              </a:cxn>
              <a:cxn ang="0">
                <a:pos x="485" y="162"/>
              </a:cxn>
            </a:cxnLst>
            <a:rect l="0" t="0" r="r" b="b"/>
            <a:pathLst>
              <a:path w="493" h="484">
                <a:moveTo>
                  <a:pt x="485" y="162"/>
                </a:moveTo>
                <a:lnTo>
                  <a:pt x="492" y="0"/>
                </a:lnTo>
                <a:lnTo>
                  <a:pt x="5" y="321"/>
                </a:lnTo>
                <a:lnTo>
                  <a:pt x="0" y="483"/>
                </a:lnTo>
                <a:lnTo>
                  <a:pt x="485" y="162"/>
                </a:lnTo>
              </a:path>
            </a:pathLst>
          </a:custGeom>
          <a:solidFill>
            <a:srgbClr val="FF606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8" name="Freeform 24"/>
          <p:cNvSpPr>
            <a:spLocks/>
          </p:cNvSpPr>
          <p:nvPr/>
        </p:nvSpPr>
        <p:spPr bwMode="auto">
          <a:xfrm>
            <a:off x="6904038" y="2878138"/>
            <a:ext cx="760412" cy="768350"/>
          </a:xfrm>
          <a:custGeom>
            <a:avLst/>
            <a:gdLst/>
            <a:ahLst/>
            <a:cxnLst>
              <a:cxn ang="0">
                <a:pos x="0" y="161"/>
              </a:cxn>
              <a:cxn ang="0">
                <a:pos x="5" y="0"/>
              </a:cxn>
              <a:cxn ang="0">
                <a:pos x="478" y="322"/>
              </a:cxn>
              <a:cxn ang="0">
                <a:pos x="473" y="483"/>
              </a:cxn>
              <a:cxn ang="0">
                <a:pos x="0" y="161"/>
              </a:cxn>
            </a:cxnLst>
            <a:rect l="0" t="0" r="r" b="b"/>
            <a:pathLst>
              <a:path w="479" h="484">
                <a:moveTo>
                  <a:pt x="0" y="161"/>
                </a:moveTo>
                <a:lnTo>
                  <a:pt x="5" y="0"/>
                </a:lnTo>
                <a:lnTo>
                  <a:pt x="478" y="322"/>
                </a:lnTo>
                <a:lnTo>
                  <a:pt x="473" y="483"/>
                </a:lnTo>
                <a:lnTo>
                  <a:pt x="0" y="161"/>
                </a:lnTo>
              </a:path>
            </a:pathLst>
          </a:custGeom>
          <a:solidFill>
            <a:srgbClr val="E0304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69" name="Freeform 25"/>
          <p:cNvSpPr>
            <a:spLocks/>
          </p:cNvSpPr>
          <p:nvPr/>
        </p:nvSpPr>
        <p:spPr bwMode="auto">
          <a:xfrm>
            <a:off x="7640638" y="3911600"/>
            <a:ext cx="782637" cy="771525"/>
          </a:xfrm>
          <a:custGeom>
            <a:avLst/>
            <a:gdLst/>
            <a:ahLst/>
            <a:cxnLst>
              <a:cxn ang="0">
                <a:pos x="487" y="162"/>
              </a:cxn>
              <a:cxn ang="0">
                <a:pos x="492" y="0"/>
              </a:cxn>
              <a:cxn ang="0">
                <a:pos x="7" y="322"/>
              </a:cxn>
              <a:cxn ang="0">
                <a:pos x="0" y="485"/>
              </a:cxn>
              <a:cxn ang="0">
                <a:pos x="487" y="162"/>
              </a:cxn>
            </a:cxnLst>
            <a:rect l="0" t="0" r="r" b="b"/>
            <a:pathLst>
              <a:path w="493" h="486">
                <a:moveTo>
                  <a:pt x="487" y="162"/>
                </a:moveTo>
                <a:lnTo>
                  <a:pt x="492" y="0"/>
                </a:lnTo>
                <a:lnTo>
                  <a:pt x="7" y="322"/>
                </a:lnTo>
                <a:lnTo>
                  <a:pt x="0" y="485"/>
                </a:lnTo>
                <a:lnTo>
                  <a:pt x="487" y="162"/>
                </a:lnTo>
              </a:path>
            </a:pathLst>
          </a:custGeom>
          <a:solidFill>
            <a:srgbClr val="FF606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0" name="Freeform 26"/>
          <p:cNvSpPr>
            <a:spLocks/>
          </p:cNvSpPr>
          <p:nvPr/>
        </p:nvSpPr>
        <p:spPr bwMode="auto">
          <a:xfrm>
            <a:off x="6840538" y="4437063"/>
            <a:ext cx="785812" cy="769937"/>
          </a:xfrm>
          <a:custGeom>
            <a:avLst/>
            <a:gdLst/>
            <a:ahLst/>
            <a:cxnLst>
              <a:cxn ang="0">
                <a:pos x="487" y="162"/>
              </a:cxn>
              <a:cxn ang="0">
                <a:pos x="494" y="0"/>
              </a:cxn>
              <a:cxn ang="0">
                <a:pos x="5" y="321"/>
              </a:cxn>
              <a:cxn ang="0">
                <a:pos x="0" y="484"/>
              </a:cxn>
              <a:cxn ang="0">
                <a:pos x="487" y="162"/>
              </a:cxn>
            </a:cxnLst>
            <a:rect l="0" t="0" r="r" b="b"/>
            <a:pathLst>
              <a:path w="495" h="485">
                <a:moveTo>
                  <a:pt x="487" y="162"/>
                </a:moveTo>
                <a:lnTo>
                  <a:pt x="494" y="0"/>
                </a:lnTo>
                <a:lnTo>
                  <a:pt x="5" y="321"/>
                </a:lnTo>
                <a:lnTo>
                  <a:pt x="0" y="484"/>
                </a:lnTo>
                <a:lnTo>
                  <a:pt x="487" y="162"/>
                </a:lnTo>
              </a:path>
            </a:pathLst>
          </a:custGeom>
          <a:solidFill>
            <a:srgbClr val="C0A0FF"/>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1" name="Freeform 27"/>
          <p:cNvSpPr>
            <a:spLocks/>
          </p:cNvSpPr>
          <p:nvPr/>
        </p:nvSpPr>
        <p:spPr bwMode="auto">
          <a:xfrm>
            <a:off x="6059488" y="4948238"/>
            <a:ext cx="782637" cy="769937"/>
          </a:xfrm>
          <a:custGeom>
            <a:avLst/>
            <a:gdLst/>
            <a:ahLst/>
            <a:cxnLst>
              <a:cxn ang="0">
                <a:pos x="487" y="163"/>
              </a:cxn>
              <a:cxn ang="0">
                <a:pos x="492" y="0"/>
              </a:cxn>
              <a:cxn ang="0">
                <a:pos x="4" y="321"/>
              </a:cxn>
              <a:cxn ang="0">
                <a:pos x="0" y="484"/>
              </a:cxn>
              <a:cxn ang="0">
                <a:pos x="487" y="163"/>
              </a:cxn>
            </a:cxnLst>
            <a:rect l="0" t="0" r="r" b="b"/>
            <a:pathLst>
              <a:path w="493" h="485">
                <a:moveTo>
                  <a:pt x="487" y="163"/>
                </a:moveTo>
                <a:lnTo>
                  <a:pt x="492" y="0"/>
                </a:lnTo>
                <a:lnTo>
                  <a:pt x="4" y="321"/>
                </a:lnTo>
                <a:lnTo>
                  <a:pt x="0" y="484"/>
                </a:lnTo>
                <a:lnTo>
                  <a:pt x="487" y="163"/>
                </a:lnTo>
              </a:path>
            </a:pathLst>
          </a:custGeom>
          <a:solidFill>
            <a:srgbClr val="C0A0FF"/>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2" name="Freeform 28"/>
          <p:cNvSpPr>
            <a:spLocks/>
          </p:cNvSpPr>
          <p:nvPr/>
        </p:nvSpPr>
        <p:spPr bwMode="auto">
          <a:xfrm>
            <a:off x="5302250" y="4948238"/>
            <a:ext cx="731838" cy="769937"/>
          </a:xfrm>
          <a:custGeom>
            <a:avLst/>
            <a:gdLst/>
            <a:ahLst/>
            <a:cxnLst>
              <a:cxn ang="0">
                <a:pos x="0" y="160"/>
              </a:cxn>
              <a:cxn ang="0">
                <a:pos x="6" y="0"/>
              </a:cxn>
              <a:cxn ang="0">
                <a:pos x="460" y="323"/>
              </a:cxn>
              <a:cxn ang="0">
                <a:pos x="456" y="484"/>
              </a:cxn>
              <a:cxn ang="0">
                <a:pos x="0" y="160"/>
              </a:cxn>
            </a:cxnLst>
            <a:rect l="0" t="0" r="r" b="b"/>
            <a:pathLst>
              <a:path w="461" h="485">
                <a:moveTo>
                  <a:pt x="0" y="160"/>
                </a:moveTo>
                <a:lnTo>
                  <a:pt x="6" y="0"/>
                </a:lnTo>
                <a:lnTo>
                  <a:pt x="460" y="323"/>
                </a:lnTo>
                <a:lnTo>
                  <a:pt x="456" y="484"/>
                </a:lnTo>
                <a:lnTo>
                  <a:pt x="0" y="160"/>
                </a:lnTo>
              </a:path>
            </a:pathLst>
          </a:custGeom>
          <a:solidFill>
            <a:srgbClr val="8040FF"/>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3" name="Freeform 29"/>
          <p:cNvSpPr>
            <a:spLocks/>
          </p:cNvSpPr>
          <p:nvPr/>
        </p:nvSpPr>
        <p:spPr bwMode="auto">
          <a:xfrm>
            <a:off x="1484313" y="2913063"/>
            <a:ext cx="781050" cy="771525"/>
          </a:xfrm>
          <a:custGeom>
            <a:avLst/>
            <a:gdLst/>
            <a:ahLst/>
            <a:cxnLst>
              <a:cxn ang="0">
                <a:pos x="486" y="163"/>
              </a:cxn>
              <a:cxn ang="0">
                <a:pos x="491" y="0"/>
              </a:cxn>
              <a:cxn ang="0">
                <a:pos x="5" y="322"/>
              </a:cxn>
              <a:cxn ang="0">
                <a:pos x="0" y="485"/>
              </a:cxn>
              <a:cxn ang="0">
                <a:pos x="486" y="163"/>
              </a:cxn>
            </a:cxnLst>
            <a:rect l="0" t="0" r="r" b="b"/>
            <a:pathLst>
              <a:path w="492" h="486">
                <a:moveTo>
                  <a:pt x="486" y="163"/>
                </a:moveTo>
                <a:lnTo>
                  <a:pt x="491" y="0"/>
                </a:lnTo>
                <a:lnTo>
                  <a:pt x="5" y="322"/>
                </a:lnTo>
                <a:lnTo>
                  <a:pt x="0" y="485"/>
                </a:lnTo>
                <a:lnTo>
                  <a:pt x="486" y="163"/>
                </a:lnTo>
              </a:path>
            </a:pathLst>
          </a:custGeom>
          <a:solidFill>
            <a:srgbClr val="C0FF6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4" name="Freeform 30"/>
          <p:cNvSpPr>
            <a:spLocks/>
          </p:cNvSpPr>
          <p:nvPr/>
        </p:nvSpPr>
        <p:spPr bwMode="auto">
          <a:xfrm>
            <a:off x="3071813" y="1879600"/>
            <a:ext cx="781050" cy="766763"/>
          </a:xfrm>
          <a:custGeom>
            <a:avLst/>
            <a:gdLst/>
            <a:ahLst/>
            <a:cxnLst>
              <a:cxn ang="0">
                <a:pos x="486" y="162"/>
              </a:cxn>
              <a:cxn ang="0">
                <a:pos x="491" y="0"/>
              </a:cxn>
              <a:cxn ang="0">
                <a:pos x="7" y="321"/>
              </a:cxn>
              <a:cxn ang="0">
                <a:pos x="0" y="482"/>
              </a:cxn>
              <a:cxn ang="0">
                <a:pos x="486" y="162"/>
              </a:cxn>
            </a:cxnLst>
            <a:rect l="0" t="0" r="r" b="b"/>
            <a:pathLst>
              <a:path w="492" h="483">
                <a:moveTo>
                  <a:pt x="486" y="162"/>
                </a:moveTo>
                <a:lnTo>
                  <a:pt x="491" y="0"/>
                </a:lnTo>
                <a:lnTo>
                  <a:pt x="7" y="321"/>
                </a:lnTo>
                <a:lnTo>
                  <a:pt x="0" y="482"/>
                </a:lnTo>
                <a:lnTo>
                  <a:pt x="486" y="162"/>
                </a:lnTo>
              </a:path>
            </a:pathLst>
          </a:custGeom>
          <a:solidFill>
            <a:srgbClr val="C0FF6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5" name="Freeform 31"/>
          <p:cNvSpPr>
            <a:spLocks/>
          </p:cNvSpPr>
          <p:nvPr/>
        </p:nvSpPr>
        <p:spPr bwMode="auto">
          <a:xfrm>
            <a:off x="2263775" y="2405063"/>
            <a:ext cx="782638" cy="768350"/>
          </a:xfrm>
          <a:custGeom>
            <a:avLst/>
            <a:gdLst/>
            <a:ahLst/>
            <a:cxnLst>
              <a:cxn ang="0">
                <a:pos x="485" y="162"/>
              </a:cxn>
              <a:cxn ang="0">
                <a:pos x="492" y="0"/>
              </a:cxn>
              <a:cxn ang="0">
                <a:pos x="5" y="321"/>
              </a:cxn>
              <a:cxn ang="0">
                <a:pos x="0" y="483"/>
              </a:cxn>
              <a:cxn ang="0">
                <a:pos x="485" y="162"/>
              </a:cxn>
            </a:cxnLst>
            <a:rect l="0" t="0" r="r" b="b"/>
            <a:pathLst>
              <a:path w="493" h="484">
                <a:moveTo>
                  <a:pt x="485" y="162"/>
                </a:moveTo>
                <a:lnTo>
                  <a:pt x="492" y="0"/>
                </a:lnTo>
                <a:lnTo>
                  <a:pt x="5" y="321"/>
                </a:lnTo>
                <a:lnTo>
                  <a:pt x="0" y="483"/>
                </a:lnTo>
                <a:lnTo>
                  <a:pt x="485" y="162"/>
                </a:lnTo>
              </a:path>
            </a:pathLst>
          </a:custGeom>
          <a:solidFill>
            <a:srgbClr val="C0FF6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6" name="Freeform 32"/>
          <p:cNvSpPr>
            <a:spLocks/>
          </p:cNvSpPr>
          <p:nvPr/>
        </p:nvSpPr>
        <p:spPr bwMode="auto">
          <a:xfrm>
            <a:off x="2205038" y="4935538"/>
            <a:ext cx="733425" cy="765175"/>
          </a:xfrm>
          <a:custGeom>
            <a:avLst/>
            <a:gdLst/>
            <a:ahLst/>
            <a:cxnLst>
              <a:cxn ang="0">
                <a:pos x="0" y="159"/>
              </a:cxn>
              <a:cxn ang="0">
                <a:pos x="6" y="0"/>
              </a:cxn>
              <a:cxn ang="0">
                <a:pos x="461" y="320"/>
              </a:cxn>
              <a:cxn ang="0">
                <a:pos x="457" y="481"/>
              </a:cxn>
              <a:cxn ang="0">
                <a:pos x="0" y="159"/>
              </a:cxn>
            </a:cxnLst>
            <a:rect l="0" t="0" r="r" b="b"/>
            <a:pathLst>
              <a:path w="462" h="482">
                <a:moveTo>
                  <a:pt x="0" y="159"/>
                </a:moveTo>
                <a:lnTo>
                  <a:pt x="6" y="0"/>
                </a:lnTo>
                <a:lnTo>
                  <a:pt x="461" y="320"/>
                </a:lnTo>
                <a:lnTo>
                  <a:pt x="457" y="481"/>
                </a:lnTo>
                <a:lnTo>
                  <a:pt x="0" y="159"/>
                </a:lnTo>
              </a:path>
            </a:pathLst>
          </a:custGeom>
          <a:solidFill>
            <a:srgbClr val="F0C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7" name="Freeform 33"/>
          <p:cNvSpPr>
            <a:spLocks/>
          </p:cNvSpPr>
          <p:nvPr/>
        </p:nvSpPr>
        <p:spPr bwMode="auto">
          <a:xfrm>
            <a:off x="1443038" y="4411663"/>
            <a:ext cx="763587" cy="763587"/>
          </a:xfrm>
          <a:custGeom>
            <a:avLst/>
            <a:gdLst/>
            <a:ahLst/>
            <a:cxnLst>
              <a:cxn ang="0">
                <a:pos x="0" y="160"/>
              </a:cxn>
              <a:cxn ang="0">
                <a:pos x="7" y="0"/>
              </a:cxn>
              <a:cxn ang="0">
                <a:pos x="480" y="322"/>
              </a:cxn>
              <a:cxn ang="0">
                <a:pos x="473" y="480"/>
              </a:cxn>
              <a:cxn ang="0">
                <a:pos x="0" y="160"/>
              </a:cxn>
            </a:cxnLst>
            <a:rect l="0" t="0" r="r" b="b"/>
            <a:pathLst>
              <a:path w="481" h="481">
                <a:moveTo>
                  <a:pt x="0" y="160"/>
                </a:moveTo>
                <a:lnTo>
                  <a:pt x="7" y="0"/>
                </a:lnTo>
                <a:lnTo>
                  <a:pt x="480" y="322"/>
                </a:lnTo>
                <a:lnTo>
                  <a:pt x="473" y="480"/>
                </a:lnTo>
                <a:lnTo>
                  <a:pt x="0" y="160"/>
                </a:lnTo>
              </a:path>
            </a:pathLst>
          </a:custGeom>
          <a:solidFill>
            <a:srgbClr val="60E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8" name="Freeform 34"/>
          <p:cNvSpPr>
            <a:spLocks/>
          </p:cNvSpPr>
          <p:nvPr/>
        </p:nvSpPr>
        <p:spPr bwMode="auto">
          <a:xfrm>
            <a:off x="685800" y="3881438"/>
            <a:ext cx="758825" cy="766762"/>
          </a:xfrm>
          <a:custGeom>
            <a:avLst/>
            <a:gdLst/>
            <a:ahLst/>
            <a:cxnLst>
              <a:cxn ang="0">
                <a:pos x="0" y="159"/>
              </a:cxn>
              <a:cxn ang="0">
                <a:pos x="5" y="0"/>
              </a:cxn>
              <a:cxn ang="0">
                <a:pos x="477" y="320"/>
              </a:cxn>
              <a:cxn ang="0">
                <a:pos x="470" y="482"/>
              </a:cxn>
              <a:cxn ang="0">
                <a:pos x="0" y="159"/>
              </a:cxn>
            </a:cxnLst>
            <a:rect l="0" t="0" r="r" b="b"/>
            <a:pathLst>
              <a:path w="478" h="483">
                <a:moveTo>
                  <a:pt x="0" y="159"/>
                </a:moveTo>
                <a:lnTo>
                  <a:pt x="5" y="0"/>
                </a:lnTo>
                <a:lnTo>
                  <a:pt x="477" y="320"/>
                </a:lnTo>
                <a:lnTo>
                  <a:pt x="470" y="482"/>
                </a:lnTo>
                <a:lnTo>
                  <a:pt x="0" y="159"/>
                </a:lnTo>
              </a:path>
            </a:pathLst>
          </a:custGeom>
          <a:solidFill>
            <a:srgbClr val="60E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79" name="Freeform 35"/>
          <p:cNvSpPr>
            <a:spLocks/>
          </p:cNvSpPr>
          <p:nvPr/>
        </p:nvSpPr>
        <p:spPr bwMode="auto">
          <a:xfrm>
            <a:off x="6883400" y="3387725"/>
            <a:ext cx="1539875" cy="1036638"/>
          </a:xfrm>
          <a:custGeom>
            <a:avLst/>
            <a:gdLst/>
            <a:ahLst/>
            <a:cxnLst>
              <a:cxn ang="0">
                <a:pos x="0" y="323"/>
              </a:cxn>
              <a:cxn ang="0">
                <a:pos x="495" y="0"/>
              </a:cxn>
              <a:cxn ang="0">
                <a:pos x="969" y="329"/>
              </a:cxn>
              <a:cxn ang="0">
                <a:pos x="474" y="652"/>
              </a:cxn>
              <a:cxn ang="0">
                <a:pos x="0" y="323"/>
              </a:cxn>
            </a:cxnLst>
            <a:rect l="0" t="0" r="r" b="b"/>
            <a:pathLst>
              <a:path w="970" h="653">
                <a:moveTo>
                  <a:pt x="0" y="323"/>
                </a:moveTo>
                <a:lnTo>
                  <a:pt x="495" y="0"/>
                </a:lnTo>
                <a:lnTo>
                  <a:pt x="969" y="329"/>
                </a:lnTo>
                <a:lnTo>
                  <a:pt x="474" y="652"/>
                </a:lnTo>
                <a:lnTo>
                  <a:pt x="0" y="323"/>
                </a:lnTo>
              </a:path>
            </a:pathLst>
          </a:custGeom>
          <a:solidFill>
            <a:srgbClr val="C0103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sp>
        <p:nvSpPr>
          <p:cNvPr id="978980" name="Freeform 36"/>
          <p:cNvSpPr>
            <a:spLocks/>
          </p:cNvSpPr>
          <p:nvPr/>
        </p:nvSpPr>
        <p:spPr bwMode="auto">
          <a:xfrm>
            <a:off x="708025" y="3357563"/>
            <a:ext cx="1517650" cy="1038225"/>
          </a:xfrm>
          <a:custGeom>
            <a:avLst/>
            <a:gdLst/>
            <a:ahLst/>
            <a:cxnLst>
              <a:cxn ang="0">
                <a:pos x="0" y="326"/>
              </a:cxn>
              <a:cxn ang="0">
                <a:pos x="488" y="0"/>
              </a:cxn>
              <a:cxn ang="0">
                <a:pos x="955" y="331"/>
              </a:cxn>
              <a:cxn ang="0">
                <a:pos x="466" y="653"/>
              </a:cxn>
              <a:cxn ang="0">
                <a:pos x="0" y="326"/>
              </a:cxn>
            </a:cxnLst>
            <a:rect l="0" t="0" r="r" b="b"/>
            <a:pathLst>
              <a:path w="956" h="654">
                <a:moveTo>
                  <a:pt x="0" y="326"/>
                </a:moveTo>
                <a:lnTo>
                  <a:pt x="488" y="0"/>
                </a:lnTo>
                <a:lnTo>
                  <a:pt x="955" y="331"/>
                </a:lnTo>
                <a:lnTo>
                  <a:pt x="466" y="653"/>
                </a:lnTo>
                <a:lnTo>
                  <a:pt x="0" y="326"/>
                </a:lnTo>
              </a:path>
            </a:pathLst>
          </a:custGeom>
          <a:solidFill>
            <a:srgbClr val="008000"/>
          </a:solidFill>
          <a:ln w="12699" cap="rnd" cmpd="sng">
            <a:solidFill>
              <a:srgbClr val="000000"/>
            </a:solidFill>
            <a:prstDash val="solid"/>
            <a:round/>
            <a:headEnd/>
            <a:tailEnd/>
          </a:ln>
          <a:effectLst/>
        </p:spPr>
        <p:txBody>
          <a:bodyPr/>
          <a:lstStyle/>
          <a:p>
            <a:pPr eaLnBrk="0" hangingPunct="0">
              <a:defRPr/>
            </a:pPr>
            <a:endParaRPr lang="en-US">
              <a:effectLst>
                <a:outerShdw blurRad="38100" dist="38100" dir="2700000" algn="tl">
                  <a:srgbClr val="000000"/>
                </a:outerShdw>
              </a:effectLst>
              <a:latin typeface="Arial" pitchFamily="34" charset="0"/>
            </a:endParaRPr>
          </a:p>
        </p:txBody>
      </p:sp>
      <p:grpSp>
        <p:nvGrpSpPr>
          <p:cNvPr id="5157" name="Group 37"/>
          <p:cNvGrpSpPr>
            <a:grpSpLocks/>
          </p:cNvGrpSpPr>
          <p:nvPr/>
        </p:nvGrpSpPr>
        <p:grpSpPr bwMode="auto">
          <a:xfrm>
            <a:off x="5688013" y="1544638"/>
            <a:ext cx="1039812" cy="511175"/>
            <a:chOff x="3583" y="973"/>
            <a:chExt cx="655" cy="322"/>
          </a:xfrm>
        </p:grpSpPr>
        <p:sp>
          <p:nvSpPr>
            <p:cNvPr id="5188" name="Rectangle 38"/>
            <p:cNvSpPr>
              <a:spLocks noChangeArrowheads="1"/>
            </p:cNvSpPr>
            <p:nvPr/>
          </p:nvSpPr>
          <p:spPr bwMode="auto">
            <a:xfrm>
              <a:off x="3637" y="973"/>
              <a:ext cx="549"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Financial</a:t>
              </a:r>
            </a:p>
          </p:txBody>
        </p:sp>
        <p:sp>
          <p:nvSpPr>
            <p:cNvPr id="5189" name="Rectangle 39"/>
            <p:cNvSpPr>
              <a:spLocks noChangeArrowheads="1"/>
            </p:cNvSpPr>
            <p:nvPr/>
          </p:nvSpPr>
          <p:spPr bwMode="auto">
            <a:xfrm>
              <a:off x="3583" y="1109"/>
              <a:ext cx="655"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Accounting</a:t>
              </a:r>
            </a:p>
          </p:txBody>
        </p:sp>
      </p:grpSp>
      <p:sp>
        <p:nvSpPr>
          <p:cNvPr id="5158" name="Rectangle 40"/>
          <p:cNvSpPr>
            <a:spLocks noChangeArrowheads="1"/>
          </p:cNvSpPr>
          <p:nvPr/>
        </p:nvSpPr>
        <p:spPr bwMode="auto">
          <a:xfrm>
            <a:off x="6437313" y="2185988"/>
            <a:ext cx="1009650" cy="295275"/>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Controlling</a:t>
            </a:r>
          </a:p>
        </p:txBody>
      </p:sp>
      <p:grpSp>
        <p:nvGrpSpPr>
          <p:cNvPr id="5159" name="Group 41"/>
          <p:cNvGrpSpPr>
            <a:grpSpLocks/>
          </p:cNvGrpSpPr>
          <p:nvPr/>
        </p:nvGrpSpPr>
        <p:grpSpPr bwMode="auto">
          <a:xfrm>
            <a:off x="7118350" y="2679700"/>
            <a:ext cx="1177925" cy="511175"/>
            <a:chOff x="4484" y="1688"/>
            <a:chExt cx="742" cy="322"/>
          </a:xfrm>
        </p:grpSpPr>
        <p:sp>
          <p:nvSpPr>
            <p:cNvPr id="5186" name="Rectangle 42"/>
            <p:cNvSpPr>
              <a:spLocks noChangeArrowheads="1"/>
            </p:cNvSpPr>
            <p:nvPr/>
          </p:nvSpPr>
          <p:spPr bwMode="auto">
            <a:xfrm>
              <a:off x="4484" y="1688"/>
              <a:ext cx="74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Fixed Assets</a:t>
              </a:r>
            </a:p>
          </p:txBody>
        </p:sp>
        <p:sp>
          <p:nvSpPr>
            <p:cNvPr id="5187" name="Rectangle 43"/>
            <p:cNvSpPr>
              <a:spLocks noChangeArrowheads="1"/>
            </p:cNvSpPr>
            <p:nvPr/>
          </p:nvSpPr>
          <p:spPr bwMode="auto">
            <a:xfrm>
              <a:off x="4655" y="1824"/>
              <a:ext cx="41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Mgmt.</a:t>
              </a:r>
            </a:p>
          </p:txBody>
        </p:sp>
      </p:grpSp>
      <p:grpSp>
        <p:nvGrpSpPr>
          <p:cNvPr id="5160" name="Group 44"/>
          <p:cNvGrpSpPr>
            <a:grpSpLocks/>
          </p:cNvGrpSpPr>
          <p:nvPr/>
        </p:nvGrpSpPr>
        <p:grpSpPr bwMode="auto">
          <a:xfrm>
            <a:off x="7281863" y="3681413"/>
            <a:ext cx="754062" cy="509587"/>
            <a:chOff x="4587" y="2319"/>
            <a:chExt cx="475" cy="321"/>
          </a:xfrm>
        </p:grpSpPr>
        <p:sp>
          <p:nvSpPr>
            <p:cNvPr id="5184" name="Rectangle 45"/>
            <p:cNvSpPr>
              <a:spLocks noChangeArrowheads="1"/>
            </p:cNvSpPr>
            <p:nvPr/>
          </p:nvSpPr>
          <p:spPr bwMode="auto">
            <a:xfrm>
              <a:off x="4600" y="2319"/>
              <a:ext cx="450"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Project</a:t>
              </a:r>
            </a:p>
          </p:txBody>
        </p:sp>
        <p:sp>
          <p:nvSpPr>
            <p:cNvPr id="5185" name="Rectangle 46"/>
            <p:cNvSpPr>
              <a:spLocks noChangeArrowheads="1"/>
            </p:cNvSpPr>
            <p:nvPr/>
          </p:nvSpPr>
          <p:spPr bwMode="auto">
            <a:xfrm>
              <a:off x="4587" y="2454"/>
              <a:ext cx="475"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System</a:t>
              </a:r>
            </a:p>
          </p:txBody>
        </p:sp>
      </p:grpSp>
      <p:sp>
        <p:nvSpPr>
          <p:cNvPr id="5161" name="Rectangle 47"/>
          <p:cNvSpPr>
            <a:spLocks noChangeArrowheads="1"/>
          </p:cNvSpPr>
          <p:nvPr/>
        </p:nvSpPr>
        <p:spPr bwMode="auto">
          <a:xfrm>
            <a:off x="6386513" y="4298950"/>
            <a:ext cx="982662" cy="295275"/>
          </a:xfrm>
          <a:prstGeom prst="rect">
            <a:avLst/>
          </a:prstGeom>
          <a:noFill/>
          <a:ln w="9525">
            <a:noFill/>
            <a:miter lim="800000"/>
            <a:headEnd/>
            <a:tailEnd/>
          </a:ln>
        </p:spPr>
        <p:txBody>
          <a:bodyPr lIns="80962" tIns="41275" rIns="80962" bIns="41275">
            <a:spAutoFit/>
          </a:bodyPr>
          <a:lstStyle/>
          <a:p>
            <a:pPr defTabSz="804863" eaLnBrk="0" hangingPunct="0"/>
            <a:r>
              <a:rPr lang="en-US" sz="1400">
                <a:solidFill>
                  <a:srgbClr val="FFFFFF"/>
                </a:solidFill>
              </a:rPr>
              <a:t>Workflow</a:t>
            </a:r>
          </a:p>
        </p:txBody>
      </p:sp>
      <p:grpSp>
        <p:nvGrpSpPr>
          <p:cNvPr id="5162" name="Group 48"/>
          <p:cNvGrpSpPr>
            <a:grpSpLocks/>
          </p:cNvGrpSpPr>
          <p:nvPr/>
        </p:nvGrpSpPr>
        <p:grpSpPr bwMode="auto">
          <a:xfrm>
            <a:off x="5643563" y="4699000"/>
            <a:ext cx="892175" cy="511175"/>
            <a:chOff x="3555" y="2960"/>
            <a:chExt cx="562" cy="322"/>
          </a:xfrm>
        </p:grpSpPr>
        <p:sp>
          <p:nvSpPr>
            <p:cNvPr id="5182" name="Rectangle 49"/>
            <p:cNvSpPr>
              <a:spLocks noChangeArrowheads="1"/>
            </p:cNvSpPr>
            <p:nvPr/>
          </p:nvSpPr>
          <p:spPr bwMode="auto">
            <a:xfrm>
              <a:off x="3588" y="2960"/>
              <a:ext cx="499"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Industry</a:t>
              </a:r>
            </a:p>
          </p:txBody>
        </p:sp>
        <p:sp>
          <p:nvSpPr>
            <p:cNvPr id="5183" name="Rectangle 50"/>
            <p:cNvSpPr>
              <a:spLocks noChangeArrowheads="1"/>
            </p:cNvSpPr>
            <p:nvPr/>
          </p:nvSpPr>
          <p:spPr bwMode="auto">
            <a:xfrm>
              <a:off x="3555" y="3096"/>
              <a:ext cx="56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Solutions</a:t>
              </a:r>
            </a:p>
          </p:txBody>
        </p:sp>
      </p:grpSp>
      <p:grpSp>
        <p:nvGrpSpPr>
          <p:cNvPr id="5163" name="Group 51"/>
          <p:cNvGrpSpPr>
            <a:grpSpLocks/>
          </p:cNvGrpSpPr>
          <p:nvPr/>
        </p:nvGrpSpPr>
        <p:grpSpPr bwMode="auto">
          <a:xfrm>
            <a:off x="1030288" y="2684463"/>
            <a:ext cx="1009650" cy="511175"/>
            <a:chOff x="649" y="1691"/>
            <a:chExt cx="636" cy="322"/>
          </a:xfrm>
        </p:grpSpPr>
        <p:sp>
          <p:nvSpPr>
            <p:cNvPr id="5180" name="Rectangle 52"/>
            <p:cNvSpPr>
              <a:spLocks noChangeArrowheads="1"/>
            </p:cNvSpPr>
            <p:nvPr/>
          </p:nvSpPr>
          <p:spPr bwMode="auto">
            <a:xfrm>
              <a:off x="649" y="1691"/>
              <a:ext cx="636"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Production</a:t>
              </a:r>
            </a:p>
          </p:txBody>
        </p:sp>
        <p:sp>
          <p:nvSpPr>
            <p:cNvPr id="5181" name="Rectangle 53"/>
            <p:cNvSpPr>
              <a:spLocks noChangeArrowheads="1"/>
            </p:cNvSpPr>
            <p:nvPr/>
          </p:nvSpPr>
          <p:spPr bwMode="auto">
            <a:xfrm>
              <a:off x="701" y="1827"/>
              <a:ext cx="537"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Planning</a:t>
              </a:r>
            </a:p>
          </p:txBody>
        </p:sp>
      </p:grpSp>
      <p:grpSp>
        <p:nvGrpSpPr>
          <p:cNvPr id="5164" name="Group 54"/>
          <p:cNvGrpSpPr>
            <a:grpSpLocks/>
          </p:cNvGrpSpPr>
          <p:nvPr/>
        </p:nvGrpSpPr>
        <p:grpSpPr bwMode="auto">
          <a:xfrm>
            <a:off x="2551113" y="1646238"/>
            <a:ext cx="1049337" cy="511175"/>
            <a:chOff x="1607" y="1037"/>
            <a:chExt cx="661" cy="322"/>
          </a:xfrm>
        </p:grpSpPr>
        <p:sp>
          <p:nvSpPr>
            <p:cNvPr id="5178" name="Rectangle 55"/>
            <p:cNvSpPr>
              <a:spLocks noChangeArrowheads="1"/>
            </p:cNvSpPr>
            <p:nvPr/>
          </p:nvSpPr>
          <p:spPr bwMode="auto">
            <a:xfrm>
              <a:off x="1697" y="1037"/>
              <a:ext cx="488"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Sales &amp;</a:t>
              </a:r>
            </a:p>
          </p:txBody>
        </p:sp>
        <p:sp>
          <p:nvSpPr>
            <p:cNvPr id="5179" name="Rectangle 56"/>
            <p:cNvSpPr>
              <a:spLocks noChangeArrowheads="1"/>
            </p:cNvSpPr>
            <p:nvPr/>
          </p:nvSpPr>
          <p:spPr bwMode="auto">
            <a:xfrm>
              <a:off x="1607" y="1173"/>
              <a:ext cx="661"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Distribution</a:t>
              </a:r>
            </a:p>
          </p:txBody>
        </p:sp>
      </p:grpSp>
      <p:grpSp>
        <p:nvGrpSpPr>
          <p:cNvPr id="5165" name="Group 57"/>
          <p:cNvGrpSpPr>
            <a:grpSpLocks/>
          </p:cNvGrpSpPr>
          <p:nvPr/>
        </p:nvGrpSpPr>
        <p:grpSpPr bwMode="auto">
          <a:xfrm>
            <a:off x="1830388" y="2154238"/>
            <a:ext cx="881062" cy="509587"/>
            <a:chOff x="1153" y="1357"/>
            <a:chExt cx="555" cy="321"/>
          </a:xfrm>
        </p:grpSpPr>
        <p:sp>
          <p:nvSpPr>
            <p:cNvPr id="5176" name="Rectangle 58"/>
            <p:cNvSpPr>
              <a:spLocks noChangeArrowheads="1"/>
            </p:cNvSpPr>
            <p:nvPr/>
          </p:nvSpPr>
          <p:spPr bwMode="auto">
            <a:xfrm>
              <a:off x="1153" y="1357"/>
              <a:ext cx="555"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Materials</a:t>
              </a:r>
            </a:p>
          </p:txBody>
        </p:sp>
        <p:sp>
          <p:nvSpPr>
            <p:cNvPr id="5177" name="Rectangle 59"/>
            <p:cNvSpPr>
              <a:spLocks noChangeArrowheads="1"/>
            </p:cNvSpPr>
            <p:nvPr/>
          </p:nvSpPr>
          <p:spPr bwMode="auto">
            <a:xfrm>
              <a:off x="1226" y="1492"/>
              <a:ext cx="41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Mgmt.</a:t>
              </a:r>
            </a:p>
          </p:txBody>
        </p:sp>
      </p:grpSp>
      <p:grpSp>
        <p:nvGrpSpPr>
          <p:cNvPr id="5166" name="Group 60"/>
          <p:cNvGrpSpPr>
            <a:grpSpLocks/>
          </p:cNvGrpSpPr>
          <p:nvPr/>
        </p:nvGrpSpPr>
        <p:grpSpPr bwMode="auto">
          <a:xfrm>
            <a:off x="2505075" y="4632325"/>
            <a:ext cx="1009650" cy="511175"/>
            <a:chOff x="1578" y="2918"/>
            <a:chExt cx="636" cy="322"/>
          </a:xfrm>
        </p:grpSpPr>
        <p:sp>
          <p:nvSpPr>
            <p:cNvPr id="5174" name="Rectangle 61"/>
            <p:cNvSpPr>
              <a:spLocks noChangeArrowheads="1"/>
            </p:cNvSpPr>
            <p:nvPr/>
          </p:nvSpPr>
          <p:spPr bwMode="auto">
            <a:xfrm>
              <a:off x="1668" y="2918"/>
              <a:ext cx="46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000000"/>
                  </a:solidFill>
                </a:rPr>
                <a:t>Human</a:t>
              </a:r>
            </a:p>
          </p:txBody>
        </p:sp>
        <p:sp>
          <p:nvSpPr>
            <p:cNvPr id="5175" name="Rectangle 62"/>
            <p:cNvSpPr>
              <a:spLocks noChangeArrowheads="1"/>
            </p:cNvSpPr>
            <p:nvPr/>
          </p:nvSpPr>
          <p:spPr bwMode="auto">
            <a:xfrm>
              <a:off x="1578" y="3054"/>
              <a:ext cx="636"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000000"/>
                  </a:solidFill>
                </a:rPr>
                <a:t>Resources</a:t>
              </a:r>
            </a:p>
          </p:txBody>
        </p:sp>
      </p:grpSp>
      <p:grpSp>
        <p:nvGrpSpPr>
          <p:cNvPr id="5167" name="Group 63"/>
          <p:cNvGrpSpPr>
            <a:grpSpLocks/>
          </p:cNvGrpSpPr>
          <p:nvPr/>
        </p:nvGrpSpPr>
        <p:grpSpPr bwMode="auto">
          <a:xfrm>
            <a:off x="1652588" y="4079875"/>
            <a:ext cx="1176337" cy="511175"/>
            <a:chOff x="1041" y="2570"/>
            <a:chExt cx="741" cy="322"/>
          </a:xfrm>
        </p:grpSpPr>
        <p:sp>
          <p:nvSpPr>
            <p:cNvPr id="5172" name="Rectangle 64"/>
            <p:cNvSpPr>
              <a:spLocks noChangeArrowheads="1"/>
            </p:cNvSpPr>
            <p:nvPr/>
          </p:nvSpPr>
          <p:spPr bwMode="auto">
            <a:xfrm>
              <a:off x="1241" y="2570"/>
              <a:ext cx="357"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Plant</a:t>
              </a:r>
            </a:p>
          </p:txBody>
        </p:sp>
        <p:sp>
          <p:nvSpPr>
            <p:cNvPr id="5173" name="Rectangle 65"/>
            <p:cNvSpPr>
              <a:spLocks noChangeArrowheads="1"/>
            </p:cNvSpPr>
            <p:nvPr/>
          </p:nvSpPr>
          <p:spPr bwMode="auto">
            <a:xfrm>
              <a:off x="1041" y="2706"/>
              <a:ext cx="741"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Maintenance</a:t>
              </a:r>
            </a:p>
          </p:txBody>
        </p:sp>
      </p:grpSp>
      <p:grpSp>
        <p:nvGrpSpPr>
          <p:cNvPr id="5168" name="Group 66"/>
          <p:cNvGrpSpPr>
            <a:grpSpLocks/>
          </p:cNvGrpSpPr>
          <p:nvPr/>
        </p:nvGrpSpPr>
        <p:grpSpPr bwMode="auto">
          <a:xfrm>
            <a:off x="1081088" y="3671888"/>
            <a:ext cx="714375" cy="509587"/>
            <a:chOff x="681" y="2313"/>
            <a:chExt cx="450" cy="321"/>
          </a:xfrm>
        </p:grpSpPr>
        <p:sp>
          <p:nvSpPr>
            <p:cNvPr id="5170" name="Rectangle 67"/>
            <p:cNvSpPr>
              <a:spLocks noChangeArrowheads="1"/>
            </p:cNvSpPr>
            <p:nvPr/>
          </p:nvSpPr>
          <p:spPr bwMode="auto">
            <a:xfrm>
              <a:off x="681" y="2313"/>
              <a:ext cx="450"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Quality</a:t>
              </a:r>
            </a:p>
          </p:txBody>
        </p:sp>
        <p:sp>
          <p:nvSpPr>
            <p:cNvPr id="5171" name="Rectangle 68"/>
            <p:cNvSpPr>
              <a:spLocks noChangeArrowheads="1"/>
            </p:cNvSpPr>
            <p:nvPr/>
          </p:nvSpPr>
          <p:spPr bwMode="auto">
            <a:xfrm>
              <a:off x="700" y="2448"/>
              <a:ext cx="412" cy="186"/>
            </a:xfrm>
            <a:prstGeom prst="rect">
              <a:avLst/>
            </a:prstGeom>
            <a:noFill/>
            <a:ln w="9525">
              <a:noFill/>
              <a:miter lim="800000"/>
              <a:headEnd/>
              <a:tailEnd/>
            </a:ln>
          </p:spPr>
          <p:txBody>
            <a:bodyPr wrap="none" lIns="80962" tIns="41275" rIns="80962" bIns="41275">
              <a:spAutoFit/>
            </a:bodyPr>
            <a:lstStyle/>
            <a:p>
              <a:pPr defTabSz="804863" eaLnBrk="0" hangingPunct="0"/>
              <a:r>
                <a:rPr lang="en-US" sz="1400">
                  <a:solidFill>
                    <a:srgbClr val="FFFFFF"/>
                  </a:solidFill>
                </a:rPr>
                <a:t>Mgmt.</a:t>
              </a:r>
            </a:p>
          </p:txBody>
        </p:sp>
      </p:grpSp>
      <p:sp>
        <p:nvSpPr>
          <p:cNvPr id="5169" name="Rectangle 68"/>
          <p:cNvSpPr>
            <a:spLocks noChangeArrowheads="1"/>
          </p:cNvSpPr>
          <p:nvPr/>
        </p:nvSpPr>
        <p:spPr bwMode="auto">
          <a:xfrm>
            <a:off x="200025" y="0"/>
            <a:ext cx="8016875" cy="1077913"/>
          </a:xfrm>
          <a:prstGeom prst="rect">
            <a:avLst/>
          </a:prstGeom>
          <a:noFill/>
          <a:ln w="9525">
            <a:noFill/>
            <a:miter lim="800000"/>
            <a:headEnd/>
            <a:tailEnd/>
          </a:ln>
        </p:spPr>
        <p:txBody>
          <a:bodyPr>
            <a:spAutoFit/>
          </a:bodyPr>
          <a:lstStyle/>
          <a:p>
            <a:pPr algn="just"/>
            <a:r>
              <a:rPr lang="en-US" sz="3200" b="1">
                <a:solidFill>
                  <a:srgbClr val="330099"/>
                </a:solidFill>
              </a:rPr>
              <a:t>SAP (</a:t>
            </a:r>
            <a:r>
              <a:rPr lang="en-US" sz="3200" b="1">
                <a:solidFill>
                  <a:srgbClr val="FFFF00"/>
                </a:solidFill>
              </a:rPr>
              <a:t>S</a:t>
            </a:r>
            <a:r>
              <a:rPr lang="en-US" sz="3200" b="1">
                <a:solidFill>
                  <a:srgbClr val="330099"/>
                </a:solidFill>
              </a:rPr>
              <a:t>ystems</a:t>
            </a:r>
            <a:r>
              <a:rPr lang="en-US" sz="3200" b="1">
                <a:solidFill>
                  <a:srgbClr val="FFC000"/>
                </a:solidFill>
              </a:rPr>
              <a:t>, </a:t>
            </a:r>
            <a:r>
              <a:rPr lang="en-US" sz="3200" b="1">
                <a:solidFill>
                  <a:srgbClr val="FFFF00"/>
                </a:solidFill>
              </a:rPr>
              <a:t>A</a:t>
            </a:r>
            <a:r>
              <a:rPr lang="en-US" sz="3200" b="1">
                <a:solidFill>
                  <a:srgbClr val="330099"/>
                </a:solidFill>
              </a:rPr>
              <a:t>pplications, &amp; </a:t>
            </a:r>
            <a:r>
              <a:rPr lang="en-US" sz="3200" b="1">
                <a:solidFill>
                  <a:srgbClr val="FFFF00"/>
                </a:solidFill>
              </a:rPr>
              <a:t>P</a:t>
            </a:r>
            <a:r>
              <a:rPr lang="en-US" sz="3200" b="1">
                <a:solidFill>
                  <a:srgbClr val="330099"/>
                </a:solidFill>
              </a:rPr>
              <a:t>roducts </a:t>
            </a:r>
          </a:p>
          <a:p>
            <a:pPr algn="just"/>
            <a:r>
              <a:rPr lang="en-US" sz="3200" b="1">
                <a:solidFill>
                  <a:srgbClr val="330099"/>
                </a:solidFill>
              </a:rPr>
              <a:t>in Data Processing)</a:t>
            </a:r>
          </a:p>
        </p:txBody>
      </p:sp>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p:txBody>
          <a:bodyPr/>
          <a:lstStyle/>
          <a:p>
            <a:pPr eaLnBrk="1" hangingPunct="1"/>
            <a:r>
              <a:rPr lang="en-US" smtClean="0"/>
              <a:t> </a:t>
            </a:r>
          </a:p>
        </p:txBody>
      </p:sp>
      <p:pic>
        <p:nvPicPr>
          <p:cNvPr id="6147" name="Picture 2" descr="Running SAP BusinessObjects solutions in an existing SAP landscape"/>
          <p:cNvPicPr>
            <a:picLocks noChangeAspect="1" noChangeArrowheads="1"/>
          </p:cNvPicPr>
          <p:nvPr/>
        </p:nvPicPr>
        <p:blipFill>
          <a:blip r:embed="rId2" cstate="print"/>
          <a:srcRect/>
          <a:stretch>
            <a:fillRect/>
          </a:stretch>
        </p:blipFill>
        <p:spPr bwMode="auto">
          <a:xfrm>
            <a:off x="457200" y="1600200"/>
            <a:ext cx="4346575" cy="3543300"/>
          </a:xfrm>
          <a:prstGeom prst="rect">
            <a:avLst/>
          </a:prstGeom>
          <a:noFill/>
          <a:ln w="9525">
            <a:noFill/>
            <a:miter lim="800000"/>
            <a:headEnd/>
            <a:tailEnd/>
          </a:ln>
        </p:spPr>
      </p:pic>
      <p:pic>
        <p:nvPicPr>
          <p:cNvPr id="7174" name="Picture 4" descr="An overview of business analytics tools – the old tools (in blue) are gradually being phased out."/>
          <p:cNvPicPr>
            <a:picLocks noChangeAspect="1" noChangeArrowheads="1"/>
          </p:cNvPicPr>
          <p:nvPr/>
        </p:nvPicPr>
        <p:blipFill>
          <a:blip r:embed="rId3" cstate="print"/>
          <a:srcRect/>
          <a:stretch>
            <a:fillRect/>
          </a:stretch>
        </p:blipFill>
        <p:spPr bwMode="auto">
          <a:xfrm>
            <a:off x="4876800" y="3059113"/>
            <a:ext cx="4192588" cy="3417887"/>
          </a:xfrm>
          <a:prstGeom prst="rect">
            <a:avLst/>
          </a:prstGeom>
          <a:noFill/>
          <a:ln w="9525">
            <a:noFill/>
            <a:miter lim="800000"/>
            <a:headEnd/>
            <a:tailEnd/>
          </a:ln>
        </p:spPr>
      </p:pic>
      <p:sp>
        <p:nvSpPr>
          <p:cNvPr id="6149" name="Text Box 6"/>
          <p:cNvSpPr txBox="1">
            <a:spLocks noChangeArrowheads="1"/>
          </p:cNvSpPr>
          <p:nvPr/>
        </p:nvSpPr>
        <p:spPr bwMode="auto">
          <a:xfrm>
            <a:off x="304800" y="6324600"/>
            <a:ext cx="5486400" cy="246063"/>
          </a:xfrm>
          <a:prstGeom prst="rect">
            <a:avLst/>
          </a:prstGeom>
          <a:noFill/>
          <a:ln w="9525">
            <a:noFill/>
            <a:miter lim="800000"/>
            <a:headEnd/>
            <a:tailEnd/>
          </a:ln>
        </p:spPr>
        <p:txBody>
          <a:bodyPr>
            <a:spAutoFit/>
          </a:bodyPr>
          <a:lstStyle/>
          <a:p>
            <a:pPr algn="l">
              <a:spcBef>
                <a:spcPct val="50000"/>
              </a:spcBef>
            </a:pPr>
            <a:r>
              <a:rPr lang="en-US" sz="1000"/>
              <a:t>Source:  </a:t>
            </a:r>
            <a:r>
              <a:rPr lang="en-US" sz="1000">
                <a:hlinkClick r:id="rId4"/>
              </a:rPr>
              <a:t>http://en.sap.info/sapphire_business_intelligence/32326</a:t>
            </a:r>
            <a:endParaRPr lang="en-US" sz="1000"/>
          </a:p>
        </p:txBody>
      </p:sp>
      <p:sp>
        <p:nvSpPr>
          <p:cNvPr id="37" name="Rectangle 36"/>
          <p:cNvSpPr>
            <a:spLocks noChangeArrowheads="1"/>
          </p:cNvSpPr>
          <p:nvPr/>
        </p:nvSpPr>
        <p:spPr bwMode="auto">
          <a:xfrm>
            <a:off x="1930400" y="2460625"/>
            <a:ext cx="2692400" cy="423863"/>
          </a:xfrm>
          <a:prstGeom prst="rect">
            <a:avLst/>
          </a:prstGeom>
          <a:noFill/>
          <a:ln w="28575">
            <a:solidFill>
              <a:srgbClr val="800000"/>
            </a:solidFill>
            <a:miter lim="800000"/>
            <a:headEnd/>
            <a:tailEnd/>
          </a:ln>
        </p:spPr>
        <p:txBody>
          <a:bodyPr wrap="none" anchor="ctr"/>
          <a:lstStyle/>
          <a:p>
            <a:endParaRPr lang="en-US"/>
          </a:p>
        </p:txBody>
      </p:sp>
      <p:sp>
        <p:nvSpPr>
          <p:cNvPr id="38" name="Rectangle 37"/>
          <p:cNvSpPr>
            <a:spLocks noChangeArrowheads="1"/>
          </p:cNvSpPr>
          <p:nvPr/>
        </p:nvSpPr>
        <p:spPr bwMode="auto">
          <a:xfrm>
            <a:off x="3833813" y="2057400"/>
            <a:ext cx="788987" cy="403225"/>
          </a:xfrm>
          <a:prstGeom prst="rect">
            <a:avLst/>
          </a:prstGeom>
          <a:noFill/>
          <a:ln w="28575">
            <a:solidFill>
              <a:srgbClr val="800000"/>
            </a:solidFill>
            <a:miter lim="800000"/>
            <a:headEnd/>
            <a:tailEnd/>
          </a:ln>
        </p:spPr>
        <p:txBody>
          <a:bodyPr wrap="none" anchor="ctr"/>
          <a:lstStyle/>
          <a:p>
            <a:endParaRPr lang="en-US"/>
          </a:p>
        </p:txBody>
      </p:sp>
      <p:sp>
        <p:nvSpPr>
          <p:cNvPr id="22" name="TextBox 21"/>
          <p:cNvSpPr txBox="1"/>
          <p:nvPr/>
        </p:nvSpPr>
        <p:spPr>
          <a:xfrm>
            <a:off x="177800" y="163513"/>
            <a:ext cx="7318375" cy="460375"/>
          </a:xfrm>
          <a:prstGeom prst="rect">
            <a:avLst/>
          </a:prstGeom>
          <a:solidFill>
            <a:schemeClr val="bg1"/>
          </a:solidFill>
          <a:ln w="25400">
            <a:solidFill>
              <a:srgbClr val="800000"/>
            </a:solidFill>
          </a:ln>
        </p:spPr>
        <p:txBody>
          <a:bodyPr>
            <a:spAutoFit/>
          </a:bodyPr>
          <a:lstStyle/>
          <a:p>
            <a:pPr algn="l">
              <a:defRPr/>
            </a:pPr>
            <a:r>
              <a:rPr lang="en-US" sz="2400" dirty="0" err="1">
                <a:latin typeface="+mn-lt"/>
              </a:rPr>
              <a:t>Xcelsius</a:t>
            </a:r>
            <a:r>
              <a:rPr lang="en-US" sz="2400" dirty="0">
                <a:latin typeface="+mn-lt"/>
              </a:rPr>
              <a:t> renamed </a:t>
            </a:r>
            <a:r>
              <a:rPr lang="en-US" sz="2400" b="1" dirty="0">
                <a:latin typeface="+mn-lt"/>
              </a:rPr>
              <a:t>SAP Crystal Dashboard Design</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7" grpId="1" animBg="1"/>
      <p:bldP spid="38" grpId="0" animBg="1"/>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908175" y="1368425"/>
            <a:ext cx="6613525" cy="3875088"/>
          </a:xfrm>
          <a:prstGeom prst="rect">
            <a:avLst/>
          </a:prstGeom>
          <a:noFill/>
          <a:ln w="12700">
            <a:noFill/>
            <a:miter lim="800000"/>
            <a:headEnd/>
            <a:tailEnd/>
          </a:ln>
        </p:spPr>
        <p:txBody>
          <a:bodyPr lIns="0" tIns="0" rIns="0" bIns="0"/>
          <a:lstStyle/>
          <a:p>
            <a:pPr marL="382588" indent="-382588" defTabSz="687388" eaLnBrk="0" hangingPunct="0">
              <a:spcAft>
                <a:spcPct val="50000"/>
              </a:spcAft>
              <a:buClr>
                <a:schemeClr val="accent2"/>
              </a:buClr>
              <a:buSzPct val="90000"/>
              <a:buFont typeface="Wingdings" charset="2"/>
              <a:buChar char="l"/>
              <a:defRPr/>
            </a:pPr>
            <a:endParaRPr lang="de-DE">
              <a:solidFill>
                <a:srgbClr val="FF0000"/>
              </a:solidFill>
              <a:effectLst>
                <a:outerShdw blurRad="38100" dist="38100" dir="2700000" algn="tl">
                  <a:srgbClr val="000000">
                    <a:alpha val="43137"/>
                  </a:srgbClr>
                </a:outerShdw>
              </a:effectLst>
              <a:latin typeface="Arial" pitchFamily="34" charset="0"/>
            </a:endParaRPr>
          </a:p>
        </p:txBody>
      </p:sp>
      <p:sp>
        <p:nvSpPr>
          <p:cNvPr id="12" name="Title 1"/>
          <p:cNvSpPr txBox="1">
            <a:spLocks/>
          </p:cNvSpPr>
          <p:nvPr/>
        </p:nvSpPr>
        <p:spPr bwMode="auto">
          <a:xfrm>
            <a:off x="381000" y="327025"/>
            <a:ext cx="7313613" cy="519113"/>
          </a:xfrm>
          <a:prstGeom prst="rect">
            <a:avLst/>
          </a:prstGeom>
          <a:noFill/>
          <a:ln w="9525">
            <a:noFill/>
            <a:miter lim="800000"/>
            <a:headEnd/>
            <a:tailEnd/>
          </a:ln>
        </p:spPr>
        <p:txBody>
          <a:bodyPr wrap="none" anchor="ctr"/>
          <a:lstStyle/>
          <a:p>
            <a:pPr eaLnBrk="0" hangingPunct="0">
              <a:defRPr/>
            </a:pPr>
            <a:r>
              <a:rPr lang="en-US" sz="3200" b="1" dirty="0">
                <a:solidFill>
                  <a:srgbClr val="7030A0"/>
                </a:solidFill>
                <a:effectLst>
                  <a:outerShdw blurRad="38100" dist="38100" dir="2700000" algn="tl">
                    <a:srgbClr val="000000">
                      <a:alpha val="43137"/>
                    </a:srgbClr>
                  </a:outerShdw>
                </a:effectLst>
                <a:latin typeface="Verdana" charset="0"/>
              </a:rPr>
              <a:t>SAP</a:t>
            </a:r>
            <a:r>
              <a:rPr lang="en-US" sz="3200" b="1" dirty="0">
                <a:solidFill>
                  <a:srgbClr val="FFFF00"/>
                </a:solidFill>
                <a:effectLst>
                  <a:outerShdw blurRad="38100" dist="38100" dir="2700000" algn="tl">
                    <a:srgbClr val="000000">
                      <a:alpha val="43137"/>
                    </a:srgbClr>
                  </a:outerShdw>
                </a:effectLst>
                <a:latin typeface="Verdana" charset="0"/>
              </a:rPr>
              <a:t> </a:t>
            </a:r>
            <a:r>
              <a:rPr lang="en-US" sz="3200" b="1" dirty="0">
                <a:solidFill>
                  <a:srgbClr val="7030A0"/>
                </a:solidFill>
                <a:effectLst>
                  <a:outerShdw blurRad="38100" dist="38100" dir="2700000" algn="tl">
                    <a:srgbClr val="000000">
                      <a:alpha val="43137"/>
                    </a:srgbClr>
                  </a:outerShdw>
                </a:effectLst>
                <a:latin typeface="Verdana" charset="0"/>
              </a:rPr>
              <a:t>Company</a:t>
            </a:r>
          </a:p>
        </p:txBody>
      </p:sp>
      <p:sp>
        <p:nvSpPr>
          <p:cNvPr id="7172" name="Rectangle 4"/>
          <p:cNvSpPr>
            <a:spLocks noChangeArrowheads="1"/>
          </p:cNvSpPr>
          <p:nvPr/>
        </p:nvSpPr>
        <p:spPr bwMode="auto">
          <a:xfrm>
            <a:off x="457200" y="1143000"/>
            <a:ext cx="8229600" cy="4770438"/>
          </a:xfrm>
          <a:prstGeom prst="rect">
            <a:avLst/>
          </a:prstGeom>
          <a:noFill/>
          <a:ln w="9525">
            <a:noFill/>
            <a:miter lim="800000"/>
            <a:headEnd/>
            <a:tailEnd/>
          </a:ln>
        </p:spPr>
        <p:txBody>
          <a:bodyPr>
            <a:spAutoFit/>
          </a:bodyPr>
          <a:lstStyle/>
          <a:p>
            <a:r>
              <a:rPr lang="en-US" sz="2400">
                <a:solidFill>
                  <a:srgbClr val="00B050"/>
                </a:solidFill>
              </a:rPr>
              <a:t>SAP AG</a:t>
            </a:r>
          </a:p>
          <a:p>
            <a:r>
              <a:rPr lang="en-US">
                <a:solidFill>
                  <a:srgbClr val="0070C0"/>
                </a:solidFill>
              </a:rPr>
              <a:t> </a:t>
            </a:r>
          </a:p>
          <a:p>
            <a:pPr algn="just"/>
            <a:r>
              <a:rPr lang="en-US">
                <a:solidFill>
                  <a:srgbClr val="0070C0"/>
                </a:solidFill>
              </a:rPr>
              <a:t>	</a:t>
            </a:r>
            <a:r>
              <a:rPr lang="en-US" sz="2400">
                <a:solidFill>
                  <a:srgbClr val="0070C0"/>
                </a:solidFill>
              </a:rPr>
              <a:t>Founded in Walldorf, Germany in 1972</a:t>
            </a:r>
          </a:p>
          <a:p>
            <a:pPr algn="just"/>
            <a:r>
              <a:rPr lang="en-US" sz="2400">
                <a:solidFill>
                  <a:srgbClr val="0070C0"/>
                </a:solidFill>
              </a:rPr>
              <a:t>	World’s Largest Business Software Company</a:t>
            </a:r>
          </a:p>
          <a:p>
            <a:pPr algn="just"/>
            <a:r>
              <a:rPr lang="en-US" sz="2400">
                <a:solidFill>
                  <a:srgbClr val="0070C0"/>
                </a:solidFill>
              </a:rPr>
              <a:t>	World’s Third-largest Independent Software Provider</a:t>
            </a:r>
          </a:p>
          <a:p>
            <a:pPr algn="just"/>
            <a:r>
              <a:rPr lang="en-US" sz="2400">
                <a:solidFill>
                  <a:srgbClr val="0070C0"/>
                </a:solidFill>
              </a:rPr>
              <a:t>	Over 50,000 employees in more then 50 countries</a:t>
            </a:r>
          </a:p>
          <a:p>
            <a:pPr algn="just"/>
            <a:r>
              <a:rPr lang="en-US" sz="2400">
                <a:solidFill>
                  <a:srgbClr val="0070C0"/>
                </a:solidFill>
              </a:rPr>
              <a:t>	More than 95,000 customers in more than 120 	countries</a:t>
            </a:r>
          </a:p>
          <a:p>
            <a:pPr algn="just"/>
            <a:r>
              <a:rPr lang="en-US" sz="2400">
                <a:solidFill>
                  <a:srgbClr val="0070C0"/>
                </a:solidFill>
              </a:rPr>
              <a:t>	Over 100,000 installations</a:t>
            </a:r>
          </a:p>
          <a:p>
            <a:pPr algn="just"/>
            <a:r>
              <a:rPr lang="en-US" sz="2400">
                <a:solidFill>
                  <a:srgbClr val="0070C0"/>
                </a:solidFill>
              </a:rPr>
              <a:t>	Over 12 million users</a:t>
            </a:r>
          </a:p>
          <a:p>
            <a:pPr algn="just"/>
            <a:endParaRPr lang="en-US" sz="2400">
              <a:solidFill>
                <a:srgbClr val="0070C0"/>
              </a:solidFill>
            </a:endParaRPr>
          </a:p>
          <a:p>
            <a:pPr algn="just"/>
            <a:r>
              <a:rPr lang="en-US" sz="2400">
                <a:solidFill>
                  <a:srgbClr val="330099"/>
                </a:solidFill>
              </a:rPr>
              <a:t> </a:t>
            </a:r>
          </a:p>
          <a:p>
            <a:pPr algn="just"/>
            <a:endParaRPr lang="en-US" sz="2400">
              <a:solidFill>
                <a:srgbClr val="0070C0"/>
              </a:solidFill>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p:txBody>
          <a:bodyPr/>
          <a:lstStyle/>
          <a:p>
            <a:pPr eaLnBrk="1" hangingPunct="1"/>
            <a:r>
              <a:rPr lang="en-US" smtClean="0"/>
              <a:t> </a:t>
            </a:r>
          </a:p>
        </p:txBody>
      </p:sp>
      <p:sp>
        <p:nvSpPr>
          <p:cNvPr id="8195" name="Text Box 6"/>
          <p:cNvSpPr txBox="1">
            <a:spLocks noChangeArrowheads="1"/>
          </p:cNvSpPr>
          <p:nvPr/>
        </p:nvSpPr>
        <p:spPr bwMode="auto">
          <a:xfrm>
            <a:off x="304800" y="6324600"/>
            <a:ext cx="5486400" cy="246063"/>
          </a:xfrm>
          <a:prstGeom prst="rect">
            <a:avLst/>
          </a:prstGeom>
          <a:noFill/>
          <a:ln w="9525">
            <a:noFill/>
            <a:miter lim="800000"/>
            <a:headEnd/>
            <a:tailEnd/>
          </a:ln>
        </p:spPr>
        <p:txBody>
          <a:bodyPr>
            <a:spAutoFit/>
          </a:bodyPr>
          <a:lstStyle/>
          <a:p>
            <a:pPr algn="l">
              <a:spcBef>
                <a:spcPct val="50000"/>
              </a:spcBef>
            </a:pPr>
            <a:r>
              <a:rPr lang="en-US" sz="1000"/>
              <a:t>Source:  </a:t>
            </a:r>
            <a:r>
              <a:rPr lang="en-US" sz="1000">
                <a:hlinkClick r:id="rId2"/>
              </a:rPr>
              <a:t>http://en.sap.info/sapphire_business_intelligence/32326</a:t>
            </a:r>
            <a:endParaRPr lang="en-US" sz="1000"/>
          </a:p>
        </p:txBody>
      </p:sp>
      <p:sp>
        <p:nvSpPr>
          <p:cNvPr id="22" name="TextBox 21"/>
          <p:cNvSpPr txBox="1"/>
          <p:nvPr/>
        </p:nvSpPr>
        <p:spPr>
          <a:xfrm>
            <a:off x="177800" y="163513"/>
            <a:ext cx="7318375" cy="460375"/>
          </a:xfrm>
          <a:prstGeom prst="rect">
            <a:avLst/>
          </a:prstGeom>
          <a:solidFill>
            <a:schemeClr val="bg1"/>
          </a:solidFill>
          <a:ln w="25400">
            <a:solidFill>
              <a:srgbClr val="800000"/>
            </a:solidFill>
          </a:ln>
        </p:spPr>
        <p:txBody>
          <a:bodyPr>
            <a:spAutoFit/>
          </a:bodyPr>
          <a:lstStyle/>
          <a:p>
            <a:pPr algn="l">
              <a:defRPr/>
            </a:pPr>
            <a:r>
              <a:rPr lang="en-US" sz="2400" dirty="0" err="1">
                <a:latin typeface="+mn-lt"/>
              </a:rPr>
              <a:t>Xcelsius</a:t>
            </a:r>
            <a:r>
              <a:rPr lang="en-US" sz="2400" dirty="0">
                <a:latin typeface="+mn-lt"/>
              </a:rPr>
              <a:t> renamed </a:t>
            </a:r>
            <a:r>
              <a:rPr lang="en-US" sz="2400" b="1" dirty="0">
                <a:latin typeface="+mn-lt"/>
              </a:rPr>
              <a:t>SAP Crystal Dashboard Design</a:t>
            </a:r>
          </a:p>
        </p:txBody>
      </p:sp>
      <p:sp>
        <p:nvSpPr>
          <p:cNvPr id="8197" name="TextBox 8"/>
          <p:cNvSpPr txBox="1">
            <a:spLocks noChangeArrowheads="1"/>
          </p:cNvSpPr>
          <p:nvPr/>
        </p:nvSpPr>
        <p:spPr bwMode="auto">
          <a:xfrm>
            <a:off x="592138" y="1327150"/>
            <a:ext cx="7856537" cy="5016500"/>
          </a:xfrm>
          <a:prstGeom prst="rect">
            <a:avLst/>
          </a:prstGeom>
          <a:noFill/>
          <a:ln w="9525">
            <a:noFill/>
            <a:miter lim="800000"/>
            <a:headEnd/>
            <a:tailEnd/>
          </a:ln>
        </p:spPr>
        <p:txBody>
          <a:bodyPr>
            <a:spAutoFit/>
          </a:bodyPr>
          <a:lstStyle/>
          <a:p>
            <a:pPr marL="342900" indent="-342900" algn="l"/>
            <a:r>
              <a:rPr lang="en-US" b="1"/>
              <a:t>Xcelsius </a:t>
            </a:r>
            <a:r>
              <a:rPr lang="en-US"/>
              <a:t>was first released by Information, Inc. in July 2003</a:t>
            </a:r>
          </a:p>
          <a:p>
            <a:pPr marL="342900" indent="-342900" algn="l"/>
            <a:r>
              <a:rPr lang="en-US"/>
              <a:t>Later, Business Objects acquired Information, Inc. The acquisition was all-cash transaction of approximately $40 million US.</a:t>
            </a:r>
          </a:p>
          <a:p>
            <a:pPr marL="342900" indent="-342900" algn="l"/>
            <a:endParaRPr lang="en-US"/>
          </a:p>
          <a:p>
            <a:pPr marL="342900" indent="-342900" algn="l"/>
            <a:r>
              <a:rPr lang="en-US"/>
              <a:t>Business Objects is a French software company. The company went public on NASDAQ in September 1994. In 2002, the company was in the  “Time Magazine” Europe’s Digital Top 25  list. In October, 2007, SAP AG announced that it would acquire Business Objects for $6.8 B. As of 22 January  2008, the company is fully operated by SAP.  This is seen as part of a growing consilidation trend in the Business software industry, with Oracle acquiring Hyperion in 2007 and IBM acquiring Cognos in 2008.</a:t>
            </a:r>
          </a:p>
          <a:p>
            <a:pPr marL="342900" indent="-342900" algn="l"/>
            <a:endParaRPr lang="en-US"/>
          </a:p>
          <a:p>
            <a:pPr marL="342900" indent="-342900" algn="l"/>
            <a:endParaRPr lang="en-US"/>
          </a:p>
          <a:p>
            <a:pPr marL="342900" indent="-342900" algn="l"/>
            <a:r>
              <a:rPr lang="en-US"/>
              <a:t>Products: </a:t>
            </a:r>
          </a:p>
          <a:p>
            <a:pPr marL="342900" indent="-342900" algn="l"/>
            <a:r>
              <a:rPr lang="en-US"/>
              <a:t>		 Xcelsius for  dashboard design</a:t>
            </a:r>
          </a:p>
          <a:p>
            <a:pPr marL="342900" indent="-342900" algn="l"/>
            <a:r>
              <a:rPr lang="en-US"/>
              <a:t>		Crystal reports</a:t>
            </a:r>
          </a:p>
          <a:p>
            <a:pPr marL="342900" indent="-342900" algn="l"/>
            <a:r>
              <a:rPr lang="en-US"/>
              <a:t>		BusinessObjects XI</a:t>
            </a:r>
          </a:p>
          <a:p>
            <a:pPr marL="342900" indent="-342900" algn="l"/>
            <a:endParaRPr lang="en-US"/>
          </a:p>
          <a:p>
            <a:pPr marL="342900" indent="-342900" algn="l"/>
            <a:endParaRPr lang="en-US"/>
          </a:p>
          <a:p>
            <a:pPr marL="800100" lvl="1" indent="-342900" algn="l">
              <a:buFont typeface="Wingdings" pitchFamily="2" charset="2"/>
              <a:buAutoNum type="arabicPeriod"/>
            </a:pPr>
            <a:endParaRPr lang="en-US"/>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p:txBody>
          <a:bodyPr/>
          <a:lstStyle/>
          <a:p>
            <a:pPr eaLnBrk="1" hangingPunct="1"/>
            <a:r>
              <a:rPr lang="en-US" smtClean="0"/>
              <a:t> </a:t>
            </a:r>
          </a:p>
        </p:txBody>
      </p:sp>
      <p:sp>
        <p:nvSpPr>
          <p:cNvPr id="9219" name="Text Box 6"/>
          <p:cNvSpPr txBox="1">
            <a:spLocks noChangeArrowheads="1"/>
          </p:cNvSpPr>
          <p:nvPr/>
        </p:nvSpPr>
        <p:spPr bwMode="auto">
          <a:xfrm>
            <a:off x="304800" y="6324600"/>
            <a:ext cx="5486400" cy="246063"/>
          </a:xfrm>
          <a:prstGeom prst="rect">
            <a:avLst/>
          </a:prstGeom>
          <a:noFill/>
          <a:ln w="9525">
            <a:noFill/>
            <a:miter lim="800000"/>
            <a:headEnd/>
            <a:tailEnd/>
          </a:ln>
        </p:spPr>
        <p:txBody>
          <a:bodyPr>
            <a:spAutoFit/>
          </a:bodyPr>
          <a:lstStyle/>
          <a:p>
            <a:pPr algn="l">
              <a:spcBef>
                <a:spcPct val="50000"/>
              </a:spcBef>
            </a:pPr>
            <a:r>
              <a:rPr lang="en-US" sz="1000"/>
              <a:t>Source:  </a:t>
            </a:r>
            <a:r>
              <a:rPr lang="en-US" sz="1000">
                <a:hlinkClick r:id="rId2"/>
              </a:rPr>
              <a:t>http://en.sap.info/sapphire_business_intelligence/32326</a:t>
            </a:r>
            <a:endParaRPr lang="en-US" sz="1000"/>
          </a:p>
        </p:txBody>
      </p:sp>
      <p:sp>
        <p:nvSpPr>
          <p:cNvPr id="22" name="TextBox 21"/>
          <p:cNvSpPr txBox="1"/>
          <p:nvPr/>
        </p:nvSpPr>
        <p:spPr>
          <a:xfrm>
            <a:off x="177800" y="163513"/>
            <a:ext cx="7318375" cy="460375"/>
          </a:xfrm>
          <a:prstGeom prst="rect">
            <a:avLst/>
          </a:prstGeom>
          <a:solidFill>
            <a:schemeClr val="bg1"/>
          </a:solidFill>
          <a:ln w="25400">
            <a:solidFill>
              <a:srgbClr val="800000"/>
            </a:solidFill>
          </a:ln>
        </p:spPr>
        <p:txBody>
          <a:bodyPr>
            <a:spAutoFit/>
          </a:bodyPr>
          <a:lstStyle/>
          <a:p>
            <a:pPr algn="l">
              <a:defRPr/>
            </a:pPr>
            <a:r>
              <a:rPr lang="en-US" sz="2400" dirty="0" err="1">
                <a:latin typeface="+mn-lt"/>
              </a:rPr>
              <a:t>Xcelsius</a:t>
            </a:r>
            <a:r>
              <a:rPr lang="en-US" sz="2400" dirty="0">
                <a:latin typeface="+mn-lt"/>
              </a:rPr>
              <a:t> renamed </a:t>
            </a:r>
            <a:r>
              <a:rPr lang="en-US" sz="2400" b="1" dirty="0">
                <a:latin typeface="+mn-lt"/>
              </a:rPr>
              <a:t>SAP Crystal Dashboard Design</a:t>
            </a:r>
          </a:p>
        </p:txBody>
      </p:sp>
      <p:sp>
        <p:nvSpPr>
          <p:cNvPr id="9" name="TextBox 8"/>
          <p:cNvSpPr txBox="1"/>
          <p:nvPr/>
        </p:nvSpPr>
        <p:spPr>
          <a:xfrm>
            <a:off x="592138" y="1327150"/>
            <a:ext cx="7856537" cy="5324475"/>
          </a:xfrm>
          <a:prstGeom prst="rect">
            <a:avLst/>
          </a:prstGeom>
          <a:noFill/>
        </p:spPr>
        <p:txBody>
          <a:bodyPr>
            <a:spAutoFit/>
          </a:bodyPr>
          <a:lstStyle/>
          <a:p>
            <a:pPr>
              <a:defRPr/>
            </a:pPr>
            <a:r>
              <a:rPr lang="en-US" sz="2000" b="1" dirty="0">
                <a:latin typeface="Arial" pitchFamily="34" charset="0"/>
              </a:rPr>
              <a:t>Software: SAP Crystal Dashboard (</a:t>
            </a:r>
            <a:r>
              <a:rPr lang="en-US" sz="2000" b="1" dirty="0" err="1">
                <a:latin typeface="Arial" pitchFamily="34" charset="0"/>
              </a:rPr>
              <a:t>Xcelsius</a:t>
            </a:r>
            <a:r>
              <a:rPr lang="en-US" sz="2000" b="1" dirty="0">
                <a:latin typeface="Arial" pitchFamily="34" charset="0"/>
              </a:rPr>
              <a:t> Engage 2008)</a:t>
            </a:r>
          </a:p>
          <a:p>
            <a:pPr>
              <a:defRPr/>
            </a:pPr>
            <a:endParaRPr lang="en-US" dirty="0">
              <a:latin typeface="Arial" pitchFamily="34" charset="0"/>
            </a:endParaRPr>
          </a:p>
          <a:p>
            <a:pPr algn="l">
              <a:defRPr/>
            </a:pPr>
            <a:r>
              <a:rPr lang="en-US" dirty="0">
                <a:latin typeface="Arial" pitchFamily="34" charset="0"/>
              </a:rPr>
              <a:t>Access SAP Crystal Dashboard Design (</a:t>
            </a:r>
            <a:r>
              <a:rPr lang="en-US" dirty="0" err="1">
                <a:latin typeface="Arial" pitchFamily="34" charset="0"/>
              </a:rPr>
              <a:t>Xcelsius</a:t>
            </a:r>
            <a:r>
              <a:rPr lang="en-US" dirty="0">
                <a:latin typeface="Arial" pitchFamily="34" charset="0"/>
              </a:rPr>
              <a:t> Engage 2008) Link:</a:t>
            </a:r>
          </a:p>
          <a:p>
            <a:pPr algn="l">
              <a:defRPr/>
            </a:pPr>
            <a:r>
              <a:rPr lang="en-US" dirty="0">
                <a:latin typeface="Arial" pitchFamily="34" charset="0"/>
                <a:hlinkClick r:id="rId3"/>
              </a:rPr>
              <a:t>http://downloads.businessobjects.com/akslm/xcelsius/Xcelsius_engage_30days_trial.zip</a:t>
            </a:r>
            <a:endParaRPr lang="en-US" dirty="0">
              <a:latin typeface="Arial" pitchFamily="34" charset="0"/>
            </a:endParaRPr>
          </a:p>
          <a:p>
            <a:pPr algn="l">
              <a:defRPr/>
            </a:pPr>
            <a:endParaRPr lang="en-US" dirty="0">
              <a:latin typeface="Arial" pitchFamily="34" charset="0"/>
            </a:endParaRPr>
          </a:p>
          <a:p>
            <a:pPr algn="l">
              <a:defRPr/>
            </a:pPr>
            <a:endParaRPr lang="en-US" dirty="0">
              <a:latin typeface="Arial" pitchFamily="34" charset="0"/>
            </a:endParaRPr>
          </a:p>
          <a:p>
            <a:pPr algn="l">
              <a:defRPr/>
            </a:pPr>
            <a:r>
              <a:rPr lang="en-US" dirty="0">
                <a:latin typeface="Arial" pitchFamily="34" charset="0"/>
              </a:rPr>
              <a:t>Download steps:</a:t>
            </a:r>
          </a:p>
          <a:p>
            <a:pPr marL="342900" indent="-342900" algn="l">
              <a:buFont typeface="Wingdings" pitchFamily="2" charset="2"/>
              <a:buAutoNum type="arabicPeriod"/>
              <a:defRPr/>
            </a:pPr>
            <a:r>
              <a:rPr lang="en-US" dirty="0">
                <a:latin typeface="Arial" pitchFamily="34" charset="0"/>
              </a:rPr>
              <a:t>Click </a:t>
            </a:r>
            <a:r>
              <a:rPr lang="en-US" b="1" dirty="0">
                <a:latin typeface="Arial" pitchFamily="34" charset="0"/>
              </a:rPr>
              <a:t>Open</a:t>
            </a:r>
          </a:p>
          <a:p>
            <a:pPr marL="342900" indent="-342900" algn="l">
              <a:buFont typeface="Wingdings" pitchFamily="2" charset="2"/>
              <a:buAutoNum type="arabicPeriod"/>
              <a:defRPr/>
            </a:pPr>
            <a:r>
              <a:rPr lang="en-US" dirty="0">
                <a:latin typeface="Arial" pitchFamily="34" charset="0"/>
              </a:rPr>
              <a:t>2. Click on folder </a:t>
            </a:r>
            <a:r>
              <a:rPr lang="en-US" b="1" dirty="0">
                <a:latin typeface="Arial" pitchFamily="34" charset="0"/>
              </a:rPr>
              <a:t>xcelsius2008sp3</a:t>
            </a:r>
          </a:p>
          <a:p>
            <a:pPr marL="342900" indent="-342900" algn="l">
              <a:buFont typeface="Wingdings" pitchFamily="2" charset="2"/>
              <a:buAutoNum type="arabicPeriod"/>
              <a:defRPr/>
            </a:pPr>
            <a:r>
              <a:rPr lang="en-US" dirty="0">
                <a:latin typeface="Arial" pitchFamily="34" charset="0"/>
              </a:rPr>
              <a:t>Click on </a:t>
            </a:r>
            <a:r>
              <a:rPr lang="en-US" b="1" dirty="0">
                <a:latin typeface="Arial" pitchFamily="34" charset="0"/>
              </a:rPr>
              <a:t>setup.exe</a:t>
            </a:r>
          </a:p>
          <a:p>
            <a:pPr marL="800100" lvl="1" indent="-342900" algn="l">
              <a:buFont typeface="Wingdings" pitchFamily="2" charset="2"/>
              <a:buAutoNum type="arabicPeriod"/>
              <a:defRPr/>
            </a:pPr>
            <a:r>
              <a:rPr lang="en-US" dirty="0">
                <a:latin typeface="Arial" pitchFamily="34" charset="0"/>
              </a:rPr>
              <a:t>Choose a language (English)</a:t>
            </a:r>
          </a:p>
          <a:p>
            <a:pPr marL="800100" lvl="1" indent="-342900" algn="l">
              <a:buFont typeface="Wingdings" pitchFamily="2" charset="2"/>
              <a:buAutoNum type="arabicPeriod"/>
              <a:defRPr/>
            </a:pPr>
            <a:r>
              <a:rPr lang="en-US" dirty="0">
                <a:latin typeface="Arial" pitchFamily="34" charset="0"/>
              </a:rPr>
              <a:t>Follow instructions and read the license agreement  </a:t>
            </a:r>
          </a:p>
          <a:p>
            <a:pPr marL="342900" indent="-342900" algn="l">
              <a:buFont typeface="Wingdings" pitchFamily="2" charset="2"/>
              <a:buAutoNum type="arabicPeriod"/>
              <a:defRPr/>
            </a:pPr>
            <a:r>
              <a:rPr lang="en-US" dirty="0">
                <a:latin typeface="Arial" pitchFamily="34" charset="0"/>
              </a:rPr>
              <a:t>A  </a:t>
            </a:r>
            <a:r>
              <a:rPr lang="en-US" b="1" dirty="0" err="1">
                <a:latin typeface="Arial" pitchFamily="34" charset="0"/>
              </a:rPr>
              <a:t>Xcelsius</a:t>
            </a:r>
            <a:r>
              <a:rPr lang="en-US" b="1" dirty="0">
                <a:latin typeface="Arial" pitchFamily="34" charset="0"/>
              </a:rPr>
              <a:t> 2008 setup </a:t>
            </a:r>
            <a:r>
              <a:rPr lang="en-US" dirty="0">
                <a:latin typeface="Arial" pitchFamily="34" charset="0"/>
              </a:rPr>
              <a:t>box will pop-up</a:t>
            </a:r>
          </a:p>
          <a:p>
            <a:pPr marL="800100" lvl="1" indent="-342900" algn="l">
              <a:buFont typeface="Wingdings" pitchFamily="2" charset="2"/>
              <a:buAutoNum type="arabicPeriod"/>
              <a:defRPr/>
            </a:pPr>
            <a:r>
              <a:rPr lang="en-US" dirty="0">
                <a:latin typeface="Arial" pitchFamily="34" charset="0"/>
              </a:rPr>
              <a:t>Click through the next key steps</a:t>
            </a:r>
          </a:p>
          <a:p>
            <a:pPr marL="800100" lvl="1" indent="-342900" algn="l">
              <a:buFont typeface="Wingdings" pitchFamily="2" charset="2"/>
              <a:buAutoNum type="arabicPeriod"/>
              <a:defRPr/>
            </a:pPr>
            <a:r>
              <a:rPr lang="en-US" dirty="0">
                <a:latin typeface="Arial" pitchFamily="34" charset="0"/>
              </a:rPr>
              <a:t>The product </a:t>
            </a:r>
            <a:r>
              <a:rPr lang="en-US" dirty="0" err="1">
                <a:latin typeface="Arial" pitchFamily="34" charset="0"/>
              </a:rPr>
              <a:t>keycode</a:t>
            </a:r>
            <a:r>
              <a:rPr lang="en-US" dirty="0">
                <a:latin typeface="Arial" pitchFamily="34" charset="0"/>
              </a:rPr>
              <a:t> is </a:t>
            </a:r>
            <a:r>
              <a:rPr lang="en-US" b="1" dirty="0">
                <a:latin typeface="Arial" pitchFamily="34" charset="0"/>
              </a:rPr>
              <a:t>CB51D-PU741X7-000VYBJ-58WN</a:t>
            </a:r>
          </a:p>
          <a:p>
            <a:pPr marL="1257300" lvl="2" indent="-342900" algn="l">
              <a:buFont typeface="Wingdings" pitchFamily="2" charset="2"/>
              <a:buAutoNum type="arabicPeriod"/>
              <a:defRPr/>
            </a:pPr>
            <a:r>
              <a:rPr lang="en-US" dirty="0">
                <a:latin typeface="Arial" pitchFamily="34" charset="0"/>
              </a:rPr>
              <a:t>This </a:t>
            </a:r>
            <a:r>
              <a:rPr lang="en-US" dirty="0" err="1">
                <a:latin typeface="Arial" pitchFamily="34" charset="0"/>
              </a:rPr>
              <a:t>keycode</a:t>
            </a:r>
            <a:r>
              <a:rPr lang="en-US" dirty="0">
                <a:latin typeface="Arial" pitchFamily="34" charset="0"/>
              </a:rPr>
              <a:t> expires </a:t>
            </a:r>
            <a:r>
              <a:rPr lang="en-US" dirty="0" err="1">
                <a:latin typeface="Arial" pitchFamily="34" charset="0"/>
              </a:rPr>
              <a:t>january</a:t>
            </a:r>
            <a:r>
              <a:rPr lang="en-US" dirty="0">
                <a:latin typeface="Arial" pitchFamily="34" charset="0"/>
              </a:rPr>
              <a:t> 31, 2011</a:t>
            </a:r>
          </a:p>
          <a:p>
            <a:pPr marL="342900" indent="-342900" algn="l">
              <a:buFont typeface="Wingdings" pitchFamily="2" charset="2"/>
              <a:buAutoNum type="arabicPeriod"/>
              <a:defRPr/>
            </a:pPr>
            <a:r>
              <a:rPr lang="en-US" dirty="0">
                <a:latin typeface="Arial" pitchFamily="34" charset="0"/>
              </a:rPr>
              <a:t>Once installation is complete, search for the software by going to </a:t>
            </a:r>
            <a:r>
              <a:rPr lang="en-US" b="1" dirty="0">
                <a:latin typeface="Arial" pitchFamily="34" charset="0"/>
              </a:rPr>
              <a:t>Start</a:t>
            </a:r>
          </a:p>
          <a:p>
            <a:pPr marL="800100" lvl="1" indent="-342900" algn="l">
              <a:buFont typeface="Wingdings" pitchFamily="2" charset="2"/>
              <a:buAutoNum type="arabicPeriod"/>
              <a:defRPr/>
            </a:pPr>
            <a:r>
              <a:rPr lang="en-US" dirty="0">
                <a:latin typeface="Arial" pitchFamily="34" charset="0"/>
              </a:rPr>
              <a:t>Choose</a:t>
            </a:r>
            <a:r>
              <a:rPr lang="en-US" b="1" dirty="0">
                <a:latin typeface="Arial" pitchFamily="34" charset="0"/>
              </a:rPr>
              <a:t> All Programs </a:t>
            </a:r>
            <a:r>
              <a:rPr lang="en-US" dirty="0">
                <a:latin typeface="Arial" pitchFamily="34" charset="0"/>
              </a:rPr>
              <a:t>then</a:t>
            </a:r>
            <a:r>
              <a:rPr lang="en-US" b="1" dirty="0">
                <a:latin typeface="Arial" pitchFamily="34" charset="0"/>
              </a:rPr>
              <a:t> </a:t>
            </a:r>
            <a:r>
              <a:rPr lang="en-US" b="1" dirty="0" err="1">
                <a:latin typeface="Arial" pitchFamily="34" charset="0"/>
              </a:rPr>
              <a:t>Xcelsius</a:t>
            </a:r>
            <a:endParaRPr lang="en-US" b="1" dirty="0">
              <a:latin typeface="Arial" pitchFamily="34" charset="0"/>
            </a:endParaRPr>
          </a:p>
          <a:p>
            <a:pPr marL="342900" indent="-342900" algn="l">
              <a:buFont typeface="Wingdings" pitchFamily="2" charset="2"/>
              <a:buAutoNum type="arabicPeriod"/>
              <a:defRPr/>
            </a:pPr>
            <a:endParaRPr lang="en-US" dirty="0">
              <a:latin typeface="Arial" pitchFamily="34" charset="0"/>
            </a:endParaRPr>
          </a:p>
          <a:p>
            <a:pPr marL="800100" lvl="1" indent="-342900" algn="l">
              <a:buFont typeface="Wingdings" pitchFamily="2" charset="2"/>
              <a:buAutoNum type="arabicPeriod"/>
              <a:defRPr/>
            </a:pPr>
            <a:endParaRPr lang="en-US" dirty="0">
              <a:latin typeface="Arial" pitchFamily="34" charset="0"/>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le of the presentation&amp;#x0D;&amp;#x0A;This is the subtitle&amp;quot;&quot;/&gt;&lt;property id=&quot;20307&quot; value=&quot;488&quot;/&gt;&lt;/object&gt;&lt;object type=&quot;3&quot; unique_id=&quot;10005&quot;&gt;&lt;property id=&quot;20148&quot; value=&quot;5&quot;/&gt;&lt;property id=&quot;20300&quot; value=&quot;Slide 2 - &amp;quot;Title of the presentation&amp;#x0D;&amp;#x0A;This is the subtitle&amp;quot;&quot;/&gt;&lt;property id=&quot;20307&quot; value=&quot;560&quot;/&gt;&lt;/object&gt;&lt;object type=&quot;3&quot; unique_id=&quot;10007&quot;&gt;&lt;property id=&quot;20148&quot; value=&quot;5&quot;/&gt;&lt;property id=&quot;20300&quot; value=&quot;Slide 4 - &amp;quot;Agenda&amp;quot;&quot;/&gt;&lt;property id=&quot;20307&quot; value=&quot;557&quot;/&gt;&lt;/object&gt;&lt;object type=&quot;3&quot; unique_id=&quot;10008&quot;&gt;&lt;property id=&quot;20148&quot; value=&quot;5&quot;/&gt;&lt;property id=&quot;20300&quot; value=&quot;Slide 5 - &amp;quot;Title&amp;quot;&quot;/&gt;&lt;property id=&quot;20307&quot; value=&quot;553&quot;/&gt;&lt;/object&gt;&lt;object type=&quot;3&quot; unique_id=&quot;10009&quot;&gt;&lt;property id=&quot;20148&quot; value=&quot;5&quot;/&gt;&lt;property id=&quot;20300&quot; value=&quot;Slide 6&quot;/&gt;&lt;property id=&quot;20307&quot; value=&quot;559&quot;/&gt;&lt;/object&gt;&lt;object type=&quot;3&quot; unique_id=&quot;10010&quot;&gt;&lt;property id=&quot;20148&quot; value=&quot;5&quot;/&gt;&lt;property id=&quot;20300&quot; value=&quot;Slide 7 - &amp;quot;Grid&amp;quot;&quot;/&gt;&lt;property id=&quot;20307&quot; value=&quot;551&quot;/&gt;&lt;/object&gt;&lt;object type=&quot;3&quot; unique_id=&quot;10011&quot;&gt;&lt;property id=&quot;20148&quot; value=&quot;5&quot;/&gt;&lt;property id=&quot;20300&quot; value=&quot;Slide 9 - &amp;quot;Copyright 2008 SAP AG&amp;#x0D;&amp;#x0A;All rights reserved&amp;quot;&quot;/&gt;&lt;property id=&quot;20307&quot; value=&quot;554&quot;/&gt;&lt;/object&gt;&lt;object type=&quot;3&quot; unique_id=&quot;11017&quot;&gt;&lt;property id=&quot;20148&quot; value=&quot;5&quot;/&gt;&lt;property id=&quot;20300&quot; value=&quot;Slide 3 - &amp;quot;Agenda&amp;quot;&quot;/&gt;&lt;property id=&quot;20307&quot; value=&quot;562&quot;/&gt;&lt;/object&gt;&lt;object type=&quot;3&quot; unique_id=&quot;11018&quot;&gt;&lt;property id=&quot;20148&quot; value=&quot;5&quot;/&gt;&lt;property id=&quot;20300&quot; value=&quot;Slide 8 - &amp;quot;Definition and halftone values of colors&amp;quot;&quot;/&gt;&lt;property id=&quot;20307&quot; value=&quot;561&quot;/&gt;&lt;/object&gt;&lt;/object&gt;&lt;/object&gt;&lt;/database&gt;"/>
</p:tagLst>
</file>

<file path=ppt/theme/theme1.xml><?xml version="1.0" encoding="utf-8"?>
<a:theme xmlns:a="http://schemas.openxmlformats.org/drawingml/2006/main" name="SAP_corporate2009_guest_1.0">
  <a:themeElements>
    <a:clrScheme name="SAP_corporate2008_guest_1.1 1">
      <a:dk1>
        <a:srgbClr val="000000"/>
      </a:dk1>
      <a:lt1>
        <a:srgbClr val="FFFFFF"/>
      </a:lt1>
      <a:dk2>
        <a:srgbClr val="44697D"/>
      </a:dk2>
      <a:lt2>
        <a:srgbClr val="CCCCCC"/>
      </a:lt2>
      <a:accent1>
        <a:srgbClr val="F0AB00"/>
      </a:accent1>
      <a:accent2>
        <a:srgbClr val="666666"/>
      </a:accent2>
      <a:accent3>
        <a:srgbClr val="FFFFFF"/>
      </a:accent3>
      <a:accent4>
        <a:srgbClr val="000000"/>
      </a:accent4>
      <a:accent5>
        <a:srgbClr val="F6D2AA"/>
      </a:accent5>
      <a:accent6>
        <a:srgbClr val="5C5C5C"/>
      </a:accent6>
      <a:hlink>
        <a:srgbClr val="04357B"/>
      </a:hlink>
      <a:folHlink>
        <a:srgbClr val="999999"/>
      </a:folHlink>
    </a:clrScheme>
    <a:fontScheme name="SAP_corporate2008_guest_1.1">
      <a:majorFont>
        <a:latin typeface="Arial Black"/>
        <a:ea typeface="Arial Unicode MS"/>
        <a:cs typeface="Arial Unicode MS"/>
      </a:majorFont>
      <a:minorFont>
        <a:latin typeface="Arial"/>
        <a:ea typeface="Arial Unicode MS"/>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solidFill>
            <a:schemeClr val="accent2"/>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1"/>
          </a:buClr>
          <a:buSzPct val="80000"/>
          <a:buFont typeface="Wingdings" pitchFamily="2" charset="2"/>
          <a:buNone/>
          <a:tabLst/>
          <a:defRPr kumimoji="0" lang="de-DE" sz="16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chemeClr val="bg2"/>
        </a:solidFill>
        <a:ln w="9525" cap="flat" cmpd="sng" algn="ctr">
          <a:solidFill>
            <a:schemeClr val="accent2"/>
          </a:solidFill>
          <a:prstDash val="solid"/>
          <a:round/>
          <a:headEnd type="none" w="med" len="med"/>
          <a:tailEnd type="none" w="med" len="med"/>
        </a:ln>
        <a:effectLst/>
      </a:spPr>
      <a:bodyPr vert="horz" wrap="squar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
            <a:schemeClr val="accent1"/>
          </a:buClr>
          <a:buSzPct val="80000"/>
          <a:buFont typeface="Wingdings" pitchFamily="2" charset="2"/>
          <a:buNone/>
          <a:tabLst/>
          <a:defRPr kumimoji="0" lang="de-DE" sz="1600" b="0" i="0" u="none" strike="noStrike" cap="none" normalizeH="0" baseline="0" smtClean="0">
            <a:ln>
              <a:noFill/>
            </a:ln>
            <a:solidFill>
              <a:schemeClr val="tx1"/>
            </a:solidFill>
            <a:effectLst/>
            <a:latin typeface="Arial" charset="0"/>
            <a:ea typeface="Arial Unicode MS" pitchFamily="34" charset="-128"/>
            <a:cs typeface="Arial Unicode MS" pitchFamily="34" charset="-128"/>
          </a:defRPr>
        </a:defPPr>
      </a:lstStyle>
    </a:lnDef>
  </a:objectDefaults>
  <a:extraClrSchemeLst>
    <a:extraClrScheme>
      <a:clrScheme name="SAP_corporate2008_guest_1.1 1">
        <a:dk1>
          <a:srgbClr val="000000"/>
        </a:dk1>
        <a:lt1>
          <a:srgbClr val="FFFFFF"/>
        </a:lt1>
        <a:dk2>
          <a:srgbClr val="44697D"/>
        </a:dk2>
        <a:lt2>
          <a:srgbClr val="CCCCCC"/>
        </a:lt2>
        <a:accent1>
          <a:srgbClr val="F0AB00"/>
        </a:accent1>
        <a:accent2>
          <a:srgbClr val="666666"/>
        </a:accent2>
        <a:accent3>
          <a:srgbClr val="FFFFFF"/>
        </a:accent3>
        <a:accent4>
          <a:srgbClr val="000000"/>
        </a:accent4>
        <a:accent5>
          <a:srgbClr val="F6D2AA"/>
        </a:accent5>
        <a:accent6>
          <a:srgbClr val="5C5C5C"/>
        </a:accent6>
        <a:hlink>
          <a:srgbClr val="04357B"/>
        </a:hlink>
        <a:folHlink>
          <a:srgbClr val="9999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44697D"/>
      </a:dk2>
      <a:lt2>
        <a:srgbClr val="CCCCCC"/>
      </a:lt2>
      <a:accent1>
        <a:srgbClr val="F0AB00"/>
      </a:accent1>
      <a:accent2>
        <a:srgbClr val="666666"/>
      </a:accent2>
      <a:accent3>
        <a:srgbClr val="FFFFFF"/>
      </a:accent3>
      <a:accent4>
        <a:srgbClr val="000000"/>
      </a:accent4>
      <a:accent5>
        <a:srgbClr val="F6D2AA"/>
      </a:accent5>
      <a:accent6>
        <a:srgbClr val="5C5C5C"/>
      </a:accent6>
      <a:hlink>
        <a:srgbClr val="04357B"/>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SAP_corporate2009_guest_1.0</Template>
  <TotalTime>4432</TotalTime>
  <Words>334</Words>
  <Application>Microsoft Office PowerPoint</Application>
  <PresentationFormat>On-screen Show (4:3)</PresentationFormat>
  <Paragraphs>85</Paragraphs>
  <Slides>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Arial Unicode MS</vt:lpstr>
      <vt:lpstr>Wingdings</vt:lpstr>
      <vt:lpstr>Arial Black</vt:lpstr>
      <vt:lpstr>Book Antiqua</vt:lpstr>
      <vt:lpstr>Verdana</vt:lpstr>
      <vt:lpstr>ＭＳ Ｐゴシック</vt:lpstr>
      <vt:lpstr>SAP_corporate2009_guest_1.0</vt:lpstr>
      <vt:lpstr>SAP Crystal Dashboard Design SAP Crystal Reports   </vt:lpstr>
      <vt:lpstr>SAP Module ERP View</vt:lpstr>
      <vt:lpstr> </vt:lpstr>
      <vt:lpstr>Slide 4</vt:lpstr>
      <vt:lpstr> </vt:lpstr>
      <vt:lpstr> </vt:lpstr>
    </vt:vector>
  </TitlesOfParts>
  <Company>SAP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Curriculum Congress 09 This is the Subtitle</dc:title>
  <dc:creator>Administrator</dc:creator>
  <cp:lastModifiedBy>leet</cp:lastModifiedBy>
  <cp:revision>140</cp:revision>
  <cp:lastPrinted>2007-06-14T07:13:14Z</cp:lastPrinted>
  <dcterms:created xsi:type="dcterms:W3CDTF">2009-01-23T15:45:11Z</dcterms:created>
  <dcterms:modified xsi:type="dcterms:W3CDTF">2010-12-22T18:28:07Z</dcterms:modified>
</cp:coreProperties>
</file>