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notesSlides/notesSlide3.xml" ContentType="application/vnd.openxmlformats-officedocument.presentationml.notesSlide+xml"/>
  <Override PartName="/ppt/ink/ink28.xml" ContentType="application/inkml+xml"/>
  <Override PartName="/ppt/ink/ink29.xml" ContentType="application/inkml+xml"/>
  <Override PartName="/ppt/notesSlides/notesSlide4.xml" ContentType="application/vnd.openxmlformats-officedocument.presentationml.notesSlide+xml"/>
  <Override PartName="/ppt/ink/ink30.xml" ContentType="application/inkml+xml"/>
  <Override PartName="/ppt/notesSlides/notesSlide5.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notesSlides/notesSlide6.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8" r:id="rId3"/>
    <p:sldId id="269" r:id="rId4"/>
    <p:sldId id="266" r:id="rId5"/>
    <p:sldId id="270" r:id="rId6"/>
    <p:sldId id="267"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2CB07-A3FC-4536-BA6E-02966BC979AE}" v="24" dt="2022-01-27T03:43:01.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487" autoAdjust="0"/>
  </p:normalViewPr>
  <p:slideViewPr>
    <p:cSldViewPr snapToGrid="0">
      <p:cViewPr varScale="1">
        <p:scale>
          <a:sx n="86" d="100"/>
          <a:sy n="86" d="100"/>
        </p:scale>
        <p:origin x="738" y="96"/>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inio hernandez" userId="71cd9124e25a33f1" providerId="LiveId" clId="{5F82CB07-A3FC-4536-BA6E-02966BC979AE}"/>
    <pc:docChg chg="undo custSel addSld delSld modSld">
      <pc:chgData name="higinio hernandez" userId="71cd9124e25a33f1" providerId="LiveId" clId="{5F82CB07-A3FC-4536-BA6E-02966BC979AE}" dt="2022-01-27T03:45:37.520" v="517" actId="20577"/>
      <pc:docMkLst>
        <pc:docMk/>
      </pc:docMkLst>
      <pc:sldChg chg="addSp delSp modSp mod">
        <pc:chgData name="higinio hernandez" userId="71cd9124e25a33f1" providerId="LiveId" clId="{5F82CB07-A3FC-4536-BA6E-02966BC979AE}" dt="2022-01-27T03:43:43.894" v="439" actId="20577"/>
        <pc:sldMkLst>
          <pc:docMk/>
          <pc:sldMk cId="2880909745" sldId="262"/>
        </pc:sldMkLst>
        <pc:spChg chg="mod ord">
          <ac:chgData name="higinio hernandez" userId="71cd9124e25a33f1" providerId="LiveId" clId="{5F82CB07-A3FC-4536-BA6E-02966BC979AE}" dt="2022-01-27T03:43:43.894" v="439" actId="20577"/>
          <ac:spMkLst>
            <pc:docMk/>
            <pc:sldMk cId="2880909745" sldId="262"/>
            <ac:spMk id="2" creationId="{A98F6D58-1A39-41ED-99F7-0CE9F03BD344}"/>
          </ac:spMkLst>
        </pc:spChg>
        <pc:spChg chg="del mod">
          <ac:chgData name="higinio hernandez" userId="71cd9124e25a33f1" providerId="LiveId" clId="{5F82CB07-A3FC-4536-BA6E-02966BC979AE}" dt="2022-01-27T03:42:59.150" v="412" actId="478"/>
          <ac:spMkLst>
            <pc:docMk/>
            <pc:sldMk cId="2880909745" sldId="262"/>
            <ac:spMk id="3" creationId="{3BF933A4-33C5-4102-BBB0-9B15EFF2F292}"/>
          </ac:spMkLst>
        </pc:spChg>
        <pc:spChg chg="add">
          <ac:chgData name="higinio hernandez" userId="71cd9124e25a33f1" providerId="LiveId" clId="{5F82CB07-A3FC-4536-BA6E-02966BC979AE}" dt="2022-01-27T03:43:04.739" v="414" actId="26606"/>
          <ac:spMkLst>
            <pc:docMk/>
            <pc:sldMk cId="2880909745" sldId="262"/>
            <ac:spMk id="13" creationId="{A5711A0E-A428-4ED1-96CB-33D69FD842E4}"/>
          </ac:spMkLst>
        </pc:spChg>
        <pc:picChg chg="mod">
          <ac:chgData name="higinio hernandez" userId="71cd9124e25a33f1" providerId="LiveId" clId="{5F82CB07-A3FC-4536-BA6E-02966BC979AE}" dt="2022-01-27T03:43:04.739" v="414" actId="26606"/>
          <ac:picMkLst>
            <pc:docMk/>
            <pc:sldMk cId="2880909745" sldId="262"/>
            <ac:picMk id="4" creationId="{AEE98CC8-0F49-4433-9FD0-35E20C04B5DC}"/>
          </ac:picMkLst>
        </pc:picChg>
        <pc:picChg chg="add mod">
          <ac:chgData name="higinio hernandez" userId="71cd9124e25a33f1" providerId="LiveId" clId="{5F82CB07-A3FC-4536-BA6E-02966BC979AE}" dt="2022-01-27T03:43:08.025" v="415" actId="14100"/>
          <ac:picMkLst>
            <pc:docMk/>
            <pc:sldMk cId="2880909745" sldId="262"/>
            <ac:picMk id="6" creationId="{0ECFEE3B-889C-4E2C-AC01-D8E378A7820F}"/>
          </ac:picMkLst>
        </pc:picChg>
        <pc:picChg chg="del">
          <ac:chgData name="higinio hernandez" userId="71cd9124e25a33f1" providerId="LiveId" clId="{5F82CB07-A3FC-4536-BA6E-02966BC979AE}" dt="2022-01-27T03:43:04.739" v="414" actId="26606"/>
          <ac:picMkLst>
            <pc:docMk/>
            <pc:sldMk cId="2880909745" sldId="262"/>
            <ac:picMk id="8" creationId="{590430A8-7125-464C-98BA-3409573DB574}"/>
          </ac:picMkLst>
        </pc:picChg>
        <pc:inkChg chg="add">
          <ac:chgData name="higinio hernandez" userId="71cd9124e25a33f1" providerId="LiveId" clId="{5F82CB07-A3FC-4536-BA6E-02966BC979AE}" dt="2022-01-27T03:43:14.294" v="416" actId="9405"/>
          <ac:inkMkLst>
            <pc:docMk/>
            <pc:sldMk cId="2880909745" sldId="262"/>
            <ac:inkMk id="5" creationId="{6E095930-9430-4A5B-8336-E744D929471E}"/>
          </ac:inkMkLst>
        </pc:inkChg>
        <pc:inkChg chg="add">
          <ac:chgData name="higinio hernandez" userId="71cd9124e25a33f1" providerId="LiveId" clId="{5F82CB07-A3FC-4536-BA6E-02966BC979AE}" dt="2022-01-27T03:43:20.771" v="417" actId="9405"/>
          <ac:inkMkLst>
            <pc:docMk/>
            <pc:sldMk cId="2880909745" sldId="262"/>
            <ac:inkMk id="7" creationId="{20D62648-2E91-40F5-9BF9-2B1AC23B6DF7}"/>
          </ac:inkMkLst>
        </pc:inkChg>
        <pc:inkChg chg="add">
          <ac:chgData name="higinio hernandez" userId="71cd9124e25a33f1" providerId="LiveId" clId="{5F82CB07-A3FC-4536-BA6E-02966BC979AE}" dt="2022-01-27T03:43:23.471" v="418" actId="9405"/>
          <ac:inkMkLst>
            <pc:docMk/>
            <pc:sldMk cId="2880909745" sldId="262"/>
            <ac:inkMk id="9" creationId="{E2E9FBF0-7CEB-46CE-BBE4-3DC18A27C7DF}"/>
          </ac:inkMkLst>
        </pc:inkChg>
      </pc:sldChg>
      <pc:sldChg chg="del">
        <pc:chgData name="higinio hernandez" userId="71cd9124e25a33f1" providerId="LiveId" clId="{5F82CB07-A3FC-4536-BA6E-02966BC979AE}" dt="2022-01-27T03:42:31.729" v="406" actId="2696"/>
        <pc:sldMkLst>
          <pc:docMk/>
          <pc:sldMk cId="3514892887" sldId="263"/>
        </pc:sldMkLst>
      </pc:sldChg>
      <pc:sldChg chg="modSp mod">
        <pc:chgData name="higinio hernandez" userId="71cd9124e25a33f1" providerId="LiveId" clId="{5F82CB07-A3FC-4536-BA6E-02966BC979AE}" dt="2022-01-27T03:45:37.520" v="517" actId="20577"/>
        <pc:sldMkLst>
          <pc:docMk/>
          <pc:sldMk cId="2372968877" sldId="264"/>
        </pc:sldMkLst>
        <pc:spChg chg="mod">
          <ac:chgData name="higinio hernandez" userId="71cd9124e25a33f1" providerId="LiveId" clId="{5F82CB07-A3FC-4536-BA6E-02966BC979AE}" dt="2022-01-27T03:45:37.520" v="517" actId="20577"/>
          <ac:spMkLst>
            <pc:docMk/>
            <pc:sldMk cId="2372968877" sldId="264"/>
            <ac:spMk id="3" creationId="{814253EE-4FA2-4843-BE27-C7D5B08FFB81}"/>
          </ac:spMkLst>
        </pc:spChg>
      </pc:sldChg>
      <pc:sldChg chg="addSp delSp modSp mod">
        <pc:chgData name="higinio hernandez" userId="71cd9124e25a33f1" providerId="LiveId" clId="{5F82CB07-A3FC-4536-BA6E-02966BC979AE}" dt="2022-01-27T03:37:10.088" v="196"/>
        <pc:sldMkLst>
          <pc:docMk/>
          <pc:sldMk cId="381659708" sldId="266"/>
        </pc:sldMkLst>
        <pc:spChg chg="mod">
          <ac:chgData name="higinio hernandez" userId="71cd9124e25a33f1" providerId="LiveId" clId="{5F82CB07-A3FC-4536-BA6E-02966BC979AE}" dt="2022-01-27T03:36:41.117" v="187" actId="26606"/>
          <ac:spMkLst>
            <pc:docMk/>
            <pc:sldMk cId="381659708" sldId="266"/>
            <ac:spMk id="2" creationId="{EA0D9B4E-C292-45AA-8116-562703040382}"/>
          </ac:spMkLst>
        </pc:spChg>
        <pc:spChg chg="mod">
          <ac:chgData name="higinio hernandez" userId="71cd9124e25a33f1" providerId="LiveId" clId="{5F82CB07-A3FC-4536-BA6E-02966BC979AE}" dt="2022-01-27T03:36:41.117" v="187" actId="26606"/>
          <ac:spMkLst>
            <pc:docMk/>
            <pc:sldMk cId="381659708" sldId="266"/>
            <ac:spMk id="3" creationId="{81072FAC-EEE9-4F26-A784-BC07EACCBE9F}"/>
          </ac:spMkLst>
        </pc:spChg>
        <pc:spChg chg="add del">
          <ac:chgData name="higinio hernandez" userId="71cd9124e25a33f1" providerId="LiveId" clId="{5F82CB07-A3FC-4536-BA6E-02966BC979AE}" dt="2022-01-27T03:36:41.110" v="186" actId="26606"/>
          <ac:spMkLst>
            <pc:docMk/>
            <pc:sldMk cId="381659708" sldId="266"/>
            <ac:spMk id="14" creationId="{7316481C-0A49-4796-812B-0D64F063B720}"/>
          </ac:spMkLst>
        </pc:spChg>
        <pc:spChg chg="add del">
          <ac:chgData name="higinio hernandez" userId="71cd9124e25a33f1" providerId="LiveId" clId="{5F82CB07-A3FC-4536-BA6E-02966BC979AE}" dt="2022-01-27T03:36:41.110" v="186" actId="26606"/>
          <ac:spMkLst>
            <pc:docMk/>
            <pc:sldMk cId="381659708" sldId="266"/>
            <ac:spMk id="16" creationId="{A5271697-90F1-4A23-8EF2-0179F2EAFACB}"/>
          </ac:spMkLst>
        </pc:spChg>
        <pc:spChg chg="add del">
          <ac:chgData name="higinio hernandez" userId="71cd9124e25a33f1" providerId="LiveId" clId="{5F82CB07-A3FC-4536-BA6E-02966BC979AE}" dt="2022-01-27T03:36:41.110" v="186" actId="26606"/>
          <ac:spMkLst>
            <pc:docMk/>
            <pc:sldMk cId="381659708" sldId="266"/>
            <ac:spMk id="40" creationId="{D9F5512A-48E1-4C07-B75E-3CCC517B6804}"/>
          </ac:spMkLst>
        </pc:spChg>
        <pc:spChg chg="add">
          <ac:chgData name="higinio hernandez" userId="71cd9124e25a33f1" providerId="LiveId" clId="{5F82CB07-A3FC-4536-BA6E-02966BC979AE}" dt="2022-01-27T03:36:41.117" v="187" actId="26606"/>
          <ac:spMkLst>
            <pc:docMk/>
            <pc:sldMk cId="381659708" sldId="266"/>
            <ac:spMk id="42" creationId="{823AC064-BC96-4F32-8AE1-B2FD38754823}"/>
          </ac:spMkLst>
        </pc:spChg>
        <pc:grpChg chg="del mod">
          <ac:chgData name="higinio hernandez" userId="71cd9124e25a33f1" providerId="LiveId" clId="{5F82CB07-A3FC-4536-BA6E-02966BC979AE}" dt="2022-01-27T03:36:56.028" v="192"/>
          <ac:grpSpMkLst>
            <pc:docMk/>
            <pc:sldMk cId="381659708" sldId="266"/>
            <ac:grpSpMk id="10" creationId="{08803B27-888D-4633-B6D2-7608D37CFFDE}"/>
          </ac:grpSpMkLst>
        </pc:grpChg>
        <pc:grpChg chg="mod">
          <ac:chgData name="higinio hernandez" userId="71cd9124e25a33f1" providerId="LiveId" clId="{5F82CB07-A3FC-4536-BA6E-02966BC979AE}" dt="2022-01-27T03:37:10.088" v="196"/>
          <ac:grpSpMkLst>
            <pc:docMk/>
            <pc:sldMk cId="381659708" sldId="266"/>
            <ac:grpSpMk id="13" creationId="{77FFD508-182B-4921-B54C-ABF6D8036982}"/>
          </ac:grpSpMkLst>
        </pc:grpChg>
        <pc:grpChg chg="add del">
          <ac:chgData name="higinio hernandez" userId="71cd9124e25a33f1" providerId="LiveId" clId="{5F82CB07-A3FC-4536-BA6E-02966BC979AE}" dt="2022-01-27T03:36:41.110" v="186" actId="26606"/>
          <ac:grpSpMkLst>
            <pc:docMk/>
            <pc:sldMk cId="381659708" sldId="266"/>
            <ac:grpSpMk id="18" creationId="{0924561D-756D-410B-973A-E68C2552C20C}"/>
          </ac:grpSpMkLst>
        </pc:grpChg>
        <pc:picChg chg="mod ord">
          <ac:chgData name="higinio hernandez" userId="71cd9124e25a33f1" providerId="LiveId" clId="{5F82CB07-A3FC-4536-BA6E-02966BC979AE}" dt="2022-01-27T03:36:41.117" v="187" actId="26606"/>
          <ac:picMkLst>
            <pc:docMk/>
            <pc:sldMk cId="381659708" sldId="266"/>
            <ac:picMk id="5" creationId="{DEFE964D-9F1C-4F69-ADD3-0E1AB324E198}"/>
          </ac:picMkLst>
        </pc:picChg>
        <pc:picChg chg="add mod">
          <ac:chgData name="higinio hernandez" userId="71cd9124e25a33f1" providerId="LiveId" clId="{5F82CB07-A3FC-4536-BA6E-02966BC979AE}" dt="2022-01-27T03:36:45.305" v="188" actId="14100"/>
          <ac:picMkLst>
            <pc:docMk/>
            <pc:sldMk cId="381659708" sldId="266"/>
            <ac:picMk id="7" creationId="{1CDFB21A-D2F6-4371-BDEB-A05CEDE16874}"/>
          </ac:picMkLst>
        </pc:picChg>
        <pc:picChg chg="add del">
          <ac:chgData name="higinio hernandez" userId="71cd9124e25a33f1" providerId="LiveId" clId="{5F82CB07-A3FC-4536-BA6E-02966BC979AE}" dt="2022-01-27T03:36:41.117" v="187" actId="26606"/>
          <ac:picMkLst>
            <pc:docMk/>
            <pc:sldMk cId="381659708" sldId="266"/>
            <ac:picMk id="9" creationId="{35127EDA-5861-47AB-8729-620CFC7DAC07}"/>
          </ac:picMkLst>
        </pc:picChg>
        <pc:inkChg chg="add del">
          <ac:chgData name="higinio hernandez" userId="71cd9124e25a33f1" providerId="LiveId" clId="{5F82CB07-A3FC-4536-BA6E-02966BC979AE}" dt="2022-01-27T03:34:21.841" v="115"/>
          <ac:inkMkLst>
            <pc:docMk/>
            <pc:sldMk cId="381659708" sldId="266"/>
            <ac:inkMk id="4" creationId="{F63EB73C-23E3-4457-9642-107480014963}"/>
          </ac:inkMkLst>
        </pc:inkChg>
        <pc:inkChg chg="add del mod">
          <ac:chgData name="higinio hernandez" userId="71cd9124e25a33f1" providerId="LiveId" clId="{5F82CB07-A3FC-4536-BA6E-02966BC979AE}" dt="2022-01-27T03:36:56.983" v="193"/>
          <ac:inkMkLst>
            <pc:docMk/>
            <pc:sldMk cId="381659708" sldId="266"/>
            <ac:inkMk id="6" creationId="{122ADD7C-9C64-4727-BA27-DF3D03718CD7}"/>
          </ac:inkMkLst>
        </pc:inkChg>
        <pc:inkChg chg="add del mod">
          <ac:chgData name="higinio hernandez" userId="71cd9124e25a33f1" providerId="LiveId" clId="{5F82CB07-A3FC-4536-BA6E-02966BC979AE}" dt="2022-01-27T03:36:56.028" v="192"/>
          <ac:inkMkLst>
            <pc:docMk/>
            <pc:sldMk cId="381659708" sldId="266"/>
            <ac:inkMk id="8" creationId="{00D22C6C-5169-459A-9A21-DDCFA586B065}"/>
          </ac:inkMkLst>
        </pc:inkChg>
        <pc:inkChg chg="add mod">
          <ac:chgData name="higinio hernandez" userId="71cd9124e25a33f1" providerId="LiveId" clId="{5F82CB07-A3FC-4536-BA6E-02966BC979AE}" dt="2022-01-27T03:37:10.088" v="196"/>
          <ac:inkMkLst>
            <pc:docMk/>
            <pc:sldMk cId="381659708" sldId="266"/>
            <ac:inkMk id="11" creationId="{463AF237-3C99-4C76-99CF-99A1D4F1F31B}"/>
          </ac:inkMkLst>
        </pc:inkChg>
        <pc:inkChg chg="add mod">
          <ac:chgData name="higinio hernandez" userId="71cd9124e25a33f1" providerId="LiveId" clId="{5F82CB07-A3FC-4536-BA6E-02966BC979AE}" dt="2022-01-27T03:37:10.088" v="196"/>
          <ac:inkMkLst>
            <pc:docMk/>
            <pc:sldMk cId="381659708" sldId="266"/>
            <ac:inkMk id="12" creationId="{264CD3A8-4057-4D40-8F93-BE057230BED3}"/>
          </ac:inkMkLst>
        </pc:inkChg>
        <pc:cxnChg chg="add">
          <ac:chgData name="higinio hernandez" userId="71cd9124e25a33f1" providerId="LiveId" clId="{5F82CB07-A3FC-4536-BA6E-02966BC979AE}" dt="2022-01-27T03:36:41.117" v="187" actId="26606"/>
          <ac:cxnSpMkLst>
            <pc:docMk/>
            <pc:sldMk cId="381659708" sldId="266"/>
            <ac:cxnSpMk id="43" creationId="{7E7C77BC-7138-40B1-A15B-20F57A494629}"/>
          </ac:cxnSpMkLst>
        </pc:cxnChg>
        <pc:cxnChg chg="add">
          <ac:chgData name="higinio hernandez" userId="71cd9124e25a33f1" providerId="LiveId" clId="{5F82CB07-A3FC-4536-BA6E-02966BC979AE}" dt="2022-01-27T03:36:41.117" v="187" actId="26606"/>
          <ac:cxnSpMkLst>
            <pc:docMk/>
            <pc:sldMk cId="381659708" sldId="266"/>
            <ac:cxnSpMk id="44" creationId="{DB146403-F3D6-484B-B2ED-97F9565D0370}"/>
          </ac:cxnSpMkLst>
        </pc:cxnChg>
      </pc:sldChg>
      <pc:sldChg chg="addSp delSp modSp mod">
        <pc:chgData name="higinio hernandez" userId="71cd9124e25a33f1" providerId="LiveId" clId="{5F82CB07-A3FC-4536-BA6E-02966BC979AE}" dt="2022-01-27T03:42:13.175" v="405"/>
        <pc:sldMkLst>
          <pc:docMk/>
          <pc:sldMk cId="397072516" sldId="267"/>
        </pc:sldMkLst>
        <pc:spChg chg="mod ord">
          <ac:chgData name="higinio hernandez" userId="71cd9124e25a33f1" providerId="LiveId" clId="{5F82CB07-A3FC-4536-BA6E-02966BC979AE}" dt="2022-01-27T03:41:50.267" v="397" actId="20577"/>
          <ac:spMkLst>
            <pc:docMk/>
            <pc:sldMk cId="397072516" sldId="267"/>
            <ac:spMk id="2" creationId="{2D34CEF4-01D3-4AF7-9E84-F43030ACA972}"/>
          </ac:spMkLst>
        </pc:spChg>
        <pc:spChg chg="del mod">
          <ac:chgData name="higinio hernandez" userId="71cd9124e25a33f1" providerId="LiveId" clId="{5F82CB07-A3FC-4536-BA6E-02966BC979AE}" dt="2022-01-27T03:41:20.818" v="373" actId="478"/>
          <ac:spMkLst>
            <pc:docMk/>
            <pc:sldMk cId="397072516" sldId="267"/>
            <ac:spMk id="3" creationId="{31EFD88C-EC41-4850-9D1D-676D6AEE0358}"/>
          </ac:spMkLst>
        </pc:spChg>
        <pc:spChg chg="add">
          <ac:chgData name="higinio hernandez" userId="71cd9124e25a33f1" providerId="LiveId" clId="{5F82CB07-A3FC-4536-BA6E-02966BC979AE}" dt="2022-01-27T03:41:36.862" v="376" actId="26606"/>
          <ac:spMkLst>
            <pc:docMk/>
            <pc:sldMk cId="397072516" sldId="267"/>
            <ac:spMk id="13" creationId="{60D05D2D-CB6A-431B-BE4A-2A7FCC9FA23B}"/>
          </ac:spMkLst>
        </pc:spChg>
        <pc:spChg chg="add">
          <ac:chgData name="higinio hernandez" userId="71cd9124e25a33f1" providerId="LiveId" clId="{5F82CB07-A3FC-4536-BA6E-02966BC979AE}" dt="2022-01-27T03:41:36.862" v="376" actId="26606"/>
          <ac:spMkLst>
            <pc:docMk/>
            <pc:sldMk cId="397072516" sldId="267"/>
            <ac:spMk id="15" creationId="{E84CD6E5-269B-4A44-867D-78DBB4DFF778}"/>
          </ac:spMkLst>
        </pc:spChg>
        <pc:grpChg chg="mod">
          <ac:chgData name="higinio hernandez" userId="71cd9124e25a33f1" providerId="LiveId" clId="{5F82CB07-A3FC-4536-BA6E-02966BC979AE}" dt="2022-01-27T03:42:13.175" v="405"/>
          <ac:grpSpMkLst>
            <pc:docMk/>
            <pc:sldMk cId="397072516" sldId="267"/>
            <ac:grpSpMk id="12" creationId="{D2B1914A-8A3C-4A9B-A0A3-2BCACB034116}"/>
          </ac:grpSpMkLst>
        </pc:grpChg>
        <pc:picChg chg="mod">
          <ac:chgData name="higinio hernandez" userId="71cd9124e25a33f1" providerId="LiveId" clId="{5F82CB07-A3FC-4536-BA6E-02966BC979AE}" dt="2022-01-27T03:41:36.862" v="376" actId="26606"/>
          <ac:picMkLst>
            <pc:docMk/>
            <pc:sldMk cId="397072516" sldId="267"/>
            <ac:picMk id="4" creationId="{3DE94ADA-0031-43D4-A79A-B89B95993082}"/>
          </ac:picMkLst>
        </pc:picChg>
        <pc:picChg chg="add mod">
          <ac:chgData name="higinio hernandez" userId="71cd9124e25a33f1" providerId="LiveId" clId="{5F82CB07-A3FC-4536-BA6E-02966BC979AE}" dt="2022-01-27T03:41:36.862" v="376" actId="26606"/>
          <ac:picMkLst>
            <pc:docMk/>
            <pc:sldMk cId="397072516" sldId="267"/>
            <ac:picMk id="6" creationId="{035A8A52-2553-4144-A516-26B3BB14B18F}"/>
          </ac:picMkLst>
        </pc:picChg>
        <pc:picChg chg="del">
          <ac:chgData name="higinio hernandez" userId="71cd9124e25a33f1" providerId="LiveId" clId="{5F82CB07-A3FC-4536-BA6E-02966BC979AE}" dt="2022-01-27T03:41:36.862" v="376" actId="26606"/>
          <ac:picMkLst>
            <pc:docMk/>
            <pc:sldMk cId="397072516" sldId="267"/>
            <ac:picMk id="8" creationId="{984A409A-26BF-476C-858A-CFA0EBFAB6FC}"/>
          </ac:picMkLst>
        </pc:picChg>
        <pc:inkChg chg="add">
          <ac:chgData name="higinio hernandez" userId="71cd9124e25a33f1" providerId="LiveId" clId="{5F82CB07-A3FC-4536-BA6E-02966BC979AE}" dt="2022-01-27T03:41:58.459" v="398" actId="9405"/>
          <ac:inkMkLst>
            <pc:docMk/>
            <pc:sldMk cId="397072516" sldId="267"/>
            <ac:inkMk id="5" creationId="{B288A980-0205-4B21-AECC-46486BAFD532}"/>
          </ac:inkMkLst>
        </pc:inkChg>
        <pc:inkChg chg="add del">
          <ac:chgData name="higinio hernandez" userId="71cd9124e25a33f1" providerId="LiveId" clId="{5F82CB07-A3FC-4536-BA6E-02966BC979AE}" dt="2022-01-27T03:42:08.771" v="402"/>
          <ac:inkMkLst>
            <pc:docMk/>
            <pc:sldMk cId="397072516" sldId="267"/>
            <ac:inkMk id="7" creationId="{40D55A7F-7B56-4EB3-92BC-70988988640B}"/>
          </ac:inkMkLst>
        </pc:inkChg>
        <pc:inkChg chg="add del">
          <ac:chgData name="higinio hernandez" userId="71cd9124e25a33f1" providerId="LiveId" clId="{5F82CB07-A3FC-4536-BA6E-02966BC979AE}" dt="2022-01-27T03:42:07.445" v="401"/>
          <ac:inkMkLst>
            <pc:docMk/>
            <pc:sldMk cId="397072516" sldId="267"/>
            <ac:inkMk id="9" creationId="{0EE4E13B-4B28-4F56-9610-7E5971CCFACB}"/>
          </ac:inkMkLst>
        </pc:inkChg>
        <pc:inkChg chg="add mod">
          <ac:chgData name="higinio hernandez" userId="71cd9124e25a33f1" providerId="LiveId" clId="{5F82CB07-A3FC-4536-BA6E-02966BC979AE}" dt="2022-01-27T03:42:13.175" v="405"/>
          <ac:inkMkLst>
            <pc:docMk/>
            <pc:sldMk cId="397072516" sldId="267"/>
            <ac:inkMk id="10" creationId="{6CBC742A-3B76-4F63-881D-29E0E2748C03}"/>
          </ac:inkMkLst>
        </pc:inkChg>
        <pc:inkChg chg="add mod">
          <ac:chgData name="higinio hernandez" userId="71cd9124e25a33f1" providerId="LiveId" clId="{5F82CB07-A3FC-4536-BA6E-02966BC979AE}" dt="2022-01-27T03:42:13.175" v="405"/>
          <ac:inkMkLst>
            <pc:docMk/>
            <pc:sldMk cId="397072516" sldId="267"/>
            <ac:inkMk id="11" creationId="{6651D31C-949D-4E79-8675-E3FD3A4FB442}"/>
          </ac:inkMkLst>
        </pc:inkChg>
      </pc:sldChg>
      <pc:sldChg chg="addSp delSp modSp mod">
        <pc:chgData name="higinio hernandez" userId="71cd9124e25a33f1" providerId="LiveId" clId="{5F82CB07-A3FC-4536-BA6E-02966BC979AE}" dt="2022-01-27T03:19:52.209" v="56" actId="9405"/>
        <pc:sldMkLst>
          <pc:docMk/>
          <pc:sldMk cId="153491007" sldId="268"/>
        </pc:sldMkLst>
        <pc:spChg chg="mod">
          <ac:chgData name="higinio hernandez" userId="71cd9124e25a33f1" providerId="LiveId" clId="{5F82CB07-A3FC-4536-BA6E-02966BC979AE}" dt="2022-01-27T03:17:05.675" v="25" actId="20577"/>
          <ac:spMkLst>
            <pc:docMk/>
            <pc:sldMk cId="153491007" sldId="268"/>
            <ac:spMk id="2" creationId="{042C824B-4279-4D47-92DD-71F5353FAA23}"/>
          </ac:spMkLst>
        </pc:spChg>
        <pc:spChg chg="del mod">
          <ac:chgData name="higinio hernandez" userId="71cd9124e25a33f1" providerId="LiveId" clId="{5F82CB07-A3FC-4536-BA6E-02966BC979AE}" dt="2022-01-27T03:15:41.339" v="5" actId="478"/>
          <ac:spMkLst>
            <pc:docMk/>
            <pc:sldMk cId="153491007" sldId="268"/>
            <ac:spMk id="5" creationId="{25AD4F61-E023-4530-BF03-8BC2D825D0BF}"/>
          </ac:spMkLst>
        </pc:spChg>
        <pc:spChg chg="del mod">
          <ac:chgData name="higinio hernandez" userId="71cd9124e25a33f1" providerId="LiveId" clId="{5F82CB07-A3FC-4536-BA6E-02966BC979AE}" dt="2022-01-27T03:15:36.726" v="3" actId="478"/>
          <ac:spMkLst>
            <pc:docMk/>
            <pc:sldMk cId="153491007" sldId="268"/>
            <ac:spMk id="7" creationId="{E5564556-59F0-4D0A-A6CD-ADF8F4D7428B}"/>
          </ac:spMkLst>
        </pc:spChg>
        <pc:spChg chg="del">
          <ac:chgData name="higinio hernandez" userId="71cd9124e25a33f1" providerId="LiveId" clId="{5F82CB07-A3FC-4536-BA6E-02966BC979AE}" dt="2022-01-27T03:16:22.557" v="12" actId="478"/>
          <ac:spMkLst>
            <pc:docMk/>
            <pc:sldMk cId="153491007" sldId="268"/>
            <ac:spMk id="8" creationId="{E5585411-DE61-42EC-8DAB-BA853F129791}"/>
          </ac:spMkLst>
        </pc:spChg>
        <pc:spChg chg="del mod">
          <ac:chgData name="higinio hernandez" userId="71cd9124e25a33f1" providerId="LiveId" clId="{5F82CB07-A3FC-4536-BA6E-02966BC979AE}" dt="2022-01-27T03:16:21.078" v="11" actId="478"/>
          <ac:spMkLst>
            <pc:docMk/>
            <pc:sldMk cId="153491007" sldId="268"/>
            <ac:spMk id="9" creationId="{6D1E12A6-FA7A-477F-8C87-308C5B84B139}"/>
          </ac:spMkLst>
        </pc:spChg>
        <pc:grpChg chg="mod">
          <ac:chgData name="higinio hernandez" userId="71cd9124e25a33f1" providerId="LiveId" clId="{5F82CB07-A3FC-4536-BA6E-02966BC979AE}" dt="2022-01-27T03:18:58.538" v="35"/>
          <ac:grpSpMkLst>
            <pc:docMk/>
            <pc:sldMk cId="153491007" sldId="268"/>
            <ac:grpSpMk id="17" creationId="{EBFB06D9-49E9-4553-8F7B-90DD4B3F3A7D}"/>
          </ac:grpSpMkLst>
        </pc:grpChg>
        <pc:grpChg chg="mod">
          <ac:chgData name="higinio hernandez" userId="71cd9124e25a33f1" providerId="LiveId" clId="{5F82CB07-A3FC-4536-BA6E-02966BC979AE}" dt="2022-01-27T03:19:12.696" v="42"/>
          <ac:grpSpMkLst>
            <pc:docMk/>
            <pc:sldMk cId="153491007" sldId="268"/>
            <ac:grpSpMk id="24" creationId="{B4CFC5DD-7020-4C4C-A95F-58DF1FD06ABC}"/>
          </ac:grpSpMkLst>
        </pc:grpChg>
        <pc:grpChg chg="mod">
          <ac:chgData name="higinio hernandez" userId="71cd9124e25a33f1" providerId="LiveId" clId="{5F82CB07-A3FC-4536-BA6E-02966BC979AE}" dt="2022-01-27T03:19:33.121" v="48"/>
          <ac:grpSpMkLst>
            <pc:docMk/>
            <pc:sldMk cId="153491007" sldId="268"/>
            <ac:grpSpMk id="30" creationId="{5F428E7A-A1F1-465E-BFD0-5C5EF6855B64}"/>
          </ac:grpSpMkLst>
        </pc:grpChg>
        <pc:grpChg chg="mod">
          <ac:chgData name="higinio hernandez" userId="71cd9124e25a33f1" providerId="LiveId" clId="{5F82CB07-A3FC-4536-BA6E-02966BC979AE}" dt="2022-01-27T03:19:37.306" v="51"/>
          <ac:grpSpMkLst>
            <pc:docMk/>
            <pc:sldMk cId="153491007" sldId="268"/>
            <ac:grpSpMk id="33" creationId="{1BF3284F-199A-47E3-91D0-883C88C03392}"/>
          </ac:grpSpMkLst>
        </pc:grpChg>
        <pc:grpChg chg="mod">
          <ac:chgData name="higinio hernandez" userId="71cd9124e25a33f1" providerId="LiveId" clId="{5F82CB07-A3FC-4536-BA6E-02966BC979AE}" dt="2022-01-27T03:19:50.966" v="55"/>
          <ac:grpSpMkLst>
            <pc:docMk/>
            <pc:sldMk cId="153491007" sldId="268"/>
            <ac:grpSpMk id="37" creationId="{2493B7FD-B556-44DE-80EF-00F2B9D30408}"/>
          </ac:grpSpMkLst>
        </pc:grpChg>
        <pc:picChg chg="del">
          <ac:chgData name="higinio hernandez" userId="71cd9124e25a33f1" providerId="LiveId" clId="{5F82CB07-A3FC-4536-BA6E-02966BC979AE}" dt="2022-01-27T03:15:42.349" v="6" actId="478"/>
          <ac:picMkLst>
            <pc:docMk/>
            <pc:sldMk cId="153491007" sldId="268"/>
            <ac:picMk id="4" creationId="{CA38661C-A76F-46FD-B34B-75411EEC7E5E}"/>
          </ac:picMkLst>
        </pc:picChg>
        <pc:picChg chg="del">
          <ac:chgData name="higinio hernandez" userId="71cd9124e25a33f1" providerId="LiveId" clId="{5F82CB07-A3FC-4536-BA6E-02966BC979AE}" dt="2022-01-27T03:15:30.346" v="0" actId="478"/>
          <ac:picMkLst>
            <pc:docMk/>
            <pc:sldMk cId="153491007" sldId="268"/>
            <ac:picMk id="6" creationId="{6DA968F2-5A94-4613-A504-B78257B6B052}"/>
          </ac:picMkLst>
        </pc:picChg>
        <pc:picChg chg="add mod">
          <ac:chgData name="higinio hernandez" userId="71cd9124e25a33f1" providerId="LiveId" clId="{5F82CB07-A3FC-4536-BA6E-02966BC979AE}" dt="2022-01-27T03:16:55.123" v="13" actId="14100"/>
          <ac:picMkLst>
            <pc:docMk/>
            <pc:sldMk cId="153491007" sldId="268"/>
            <ac:picMk id="1026" creationId="{CCE717A8-062C-4A14-811A-9E9198AC855B}"/>
          </ac:picMkLst>
        </pc:picChg>
        <pc:inkChg chg="add del">
          <ac:chgData name="higinio hernandez" userId="71cd9124e25a33f1" providerId="LiveId" clId="{5F82CB07-A3FC-4536-BA6E-02966BC979AE}" dt="2022-01-27T03:17:32.482" v="27"/>
          <ac:inkMkLst>
            <pc:docMk/>
            <pc:sldMk cId="153491007" sldId="268"/>
            <ac:inkMk id="3" creationId="{0C39C3C4-926B-465B-B1C7-62F121ECE886}"/>
          </ac:inkMkLst>
        </pc:inkChg>
        <pc:inkChg chg="add">
          <ac:chgData name="higinio hernandez" userId="71cd9124e25a33f1" providerId="LiveId" clId="{5F82CB07-A3FC-4536-BA6E-02966BC979AE}" dt="2022-01-27T03:18:25.004" v="28" actId="9405"/>
          <ac:inkMkLst>
            <pc:docMk/>
            <pc:sldMk cId="153491007" sldId="268"/>
            <ac:inkMk id="10" creationId="{EED3BBC1-2129-4E7C-8E95-36664B6F02AB}"/>
          </ac:inkMkLst>
        </pc:inkChg>
        <pc:inkChg chg="add">
          <ac:chgData name="higinio hernandez" userId="71cd9124e25a33f1" providerId="LiveId" clId="{5F82CB07-A3FC-4536-BA6E-02966BC979AE}" dt="2022-01-27T03:18:34.726" v="29" actId="9405"/>
          <ac:inkMkLst>
            <pc:docMk/>
            <pc:sldMk cId="153491007" sldId="268"/>
            <ac:inkMk id="11" creationId="{59462805-E78F-4CC3-92C8-F6BC892E503B}"/>
          </ac:inkMkLst>
        </pc:inkChg>
        <pc:inkChg chg="add">
          <ac:chgData name="higinio hernandez" userId="71cd9124e25a33f1" providerId="LiveId" clId="{5F82CB07-A3FC-4536-BA6E-02966BC979AE}" dt="2022-01-27T03:18:45.869" v="30" actId="9405"/>
          <ac:inkMkLst>
            <pc:docMk/>
            <pc:sldMk cId="153491007" sldId="268"/>
            <ac:inkMk id="12" creationId="{48916536-6D33-446B-8508-08928EC0F40B}"/>
          </ac:inkMkLst>
        </pc:inkChg>
        <pc:inkChg chg="add">
          <ac:chgData name="higinio hernandez" userId="71cd9124e25a33f1" providerId="LiveId" clId="{5F82CB07-A3FC-4536-BA6E-02966BC979AE}" dt="2022-01-27T03:18:48.192" v="31" actId="9405"/>
          <ac:inkMkLst>
            <pc:docMk/>
            <pc:sldMk cId="153491007" sldId="268"/>
            <ac:inkMk id="13" creationId="{C80FCCAC-4105-4F8C-8090-D2D1550403B4}"/>
          </ac:inkMkLst>
        </pc:inkChg>
        <pc:inkChg chg="add">
          <ac:chgData name="higinio hernandez" userId="71cd9124e25a33f1" providerId="LiveId" clId="{5F82CB07-A3FC-4536-BA6E-02966BC979AE}" dt="2022-01-27T03:18:52.173" v="32" actId="9405"/>
          <ac:inkMkLst>
            <pc:docMk/>
            <pc:sldMk cId="153491007" sldId="268"/>
            <ac:inkMk id="14" creationId="{406B1232-A560-44EC-BB22-7AD254517500}"/>
          </ac:inkMkLst>
        </pc:inkChg>
        <pc:inkChg chg="add mod">
          <ac:chgData name="higinio hernandez" userId="71cd9124e25a33f1" providerId="LiveId" clId="{5F82CB07-A3FC-4536-BA6E-02966BC979AE}" dt="2022-01-27T03:18:58.538" v="35"/>
          <ac:inkMkLst>
            <pc:docMk/>
            <pc:sldMk cId="153491007" sldId="268"/>
            <ac:inkMk id="15" creationId="{D684D1F3-5F6E-46BF-958C-C8CB4E7CC9E2}"/>
          </ac:inkMkLst>
        </pc:inkChg>
        <pc:inkChg chg="add mod">
          <ac:chgData name="higinio hernandez" userId="71cd9124e25a33f1" providerId="LiveId" clId="{5F82CB07-A3FC-4536-BA6E-02966BC979AE}" dt="2022-01-27T03:18:58.538" v="35"/>
          <ac:inkMkLst>
            <pc:docMk/>
            <pc:sldMk cId="153491007" sldId="268"/>
            <ac:inkMk id="16" creationId="{529922A2-5755-43A5-8D16-EEE642AB467A}"/>
          </ac:inkMkLst>
        </pc:inkChg>
        <pc:inkChg chg="add">
          <ac:chgData name="higinio hernandez" userId="71cd9124e25a33f1" providerId="LiveId" clId="{5F82CB07-A3FC-4536-BA6E-02966BC979AE}" dt="2022-01-27T03:19:00.018" v="36" actId="9405"/>
          <ac:inkMkLst>
            <pc:docMk/>
            <pc:sldMk cId="153491007" sldId="268"/>
            <ac:inkMk id="18" creationId="{3DAD7033-91E0-44AB-957C-426D340CB361}"/>
          </ac:inkMkLst>
        </pc:inkChg>
        <pc:inkChg chg="add">
          <ac:chgData name="higinio hernandez" userId="71cd9124e25a33f1" providerId="LiveId" clId="{5F82CB07-A3FC-4536-BA6E-02966BC979AE}" dt="2022-01-27T03:19:06.759" v="37" actId="9405"/>
          <ac:inkMkLst>
            <pc:docMk/>
            <pc:sldMk cId="153491007" sldId="268"/>
            <ac:inkMk id="19" creationId="{348F79DE-E012-4687-BC18-954796C53DA0}"/>
          </ac:inkMkLst>
        </pc:inkChg>
        <pc:inkChg chg="add">
          <ac:chgData name="higinio hernandez" userId="71cd9124e25a33f1" providerId="LiveId" clId="{5F82CB07-A3FC-4536-BA6E-02966BC979AE}" dt="2022-01-27T03:19:08.563" v="38" actId="9405"/>
          <ac:inkMkLst>
            <pc:docMk/>
            <pc:sldMk cId="153491007" sldId="268"/>
            <ac:inkMk id="20" creationId="{A2795CE8-BA18-4E96-9A91-84391F6E4987}"/>
          </ac:inkMkLst>
        </pc:inkChg>
        <pc:inkChg chg="add mod">
          <ac:chgData name="higinio hernandez" userId="71cd9124e25a33f1" providerId="LiveId" clId="{5F82CB07-A3FC-4536-BA6E-02966BC979AE}" dt="2022-01-27T03:19:12.696" v="42"/>
          <ac:inkMkLst>
            <pc:docMk/>
            <pc:sldMk cId="153491007" sldId="268"/>
            <ac:inkMk id="21" creationId="{12B199B9-B637-4FCC-9A76-351881645C1E}"/>
          </ac:inkMkLst>
        </pc:inkChg>
        <pc:inkChg chg="add mod">
          <ac:chgData name="higinio hernandez" userId="71cd9124e25a33f1" providerId="LiveId" clId="{5F82CB07-A3FC-4536-BA6E-02966BC979AE}" dt="2022-01-27T03:19:12.696" v="42"/>
          <ac:inkMkLst>
            <pc:docMk/>
            <pc:sldMk cId="153491007" sldId="268"/>
            <ac:inkMk id="22" creationId="{BFF88540-95BD-484F-ABFD-D213CBBB8A77}"/>
          </ac:inkMkLst>
        </pc:inkChg>
        <pc:inkChg chg="add mod">
          <ac:chgData name="higinio hernandez" userId="71cd9124e25a33f1" providerId="LiveId" clId="{5F82CB07-A3FC-4536-BA6E-02966BC979AE}" dt="2022-01-27T03:19:12.696" v="42"/>
          <ac:inkMkLst>
            <pc:docMk/>
            <pc:sldMk cId="153491007" sldId="268"/>
            <ac:inkMk id="23" creationId="{A47A1061-676D-4D68-8C05-83257EEA2134}"/>
          </ac:inkMkLst>
        </pc:inkChg>
        <pc:inkChg chg="add">
          <ac:chgData name="higinio hernandez" userId="71cd9124e25a33f1" providerId="LiveId" clId="{5F82CB07-A3FC-4536-BA6E-02966BC979AE}" dt="2022-01-27T03:19:14.768" v="43" actId="9405"/>
          <ac:inkMkLst>
            <pc:docMk/>
            <pc:sldMk cId="153491007" sldId="268"/>
            <ac:inkMk id="25" creationId="{D980E563-DD4B-46C2-8124-9C6C45A2ABF1}"/>
          </ac:inkMkLst>
        </pc:inkChg>
        <pc:inkChg chg="add">
          <ac:chgData name="higinio hernandez" userId="71cd9124e25a33f1" providerId="LiveId" clId="{5F82CB07-A3FC-4536-BA6E-02966BC979AE}" dt="2022-01-27T03:19:25.961" v="44" actId="9405"/>
          <ac:inkMkLst>
            <pc:docMk/>
            <pc:sldMk cId="153491007" sldId="268"/>
            <ac:inkMk id="26" creationId="{BE61CBD3-78B4-4FEA-9CC1-2BF160398365}"/>
          </ac:inkMkLst>
        </pc:inkChg>
        <pc:inkChg chg="add">
          <ac:chgData name="higinio hernandez" userId="71cd9124e25a33f1" providerId="LiveId" clId="{5F82CB07-A3FC-4536-BA6E-02966BC979AE}" dt="2022-01-27T03:19:28.402" v="45" actId="9405"/>
          <ac:inkMkLst>
            <pc:docMk/>
            <pc:sldMk cId="153491007" sldId="268"/>
            <ac:inkMk id="27" creationId="{227E62BB-23D5-4945-A3F0-4E24BFB44BED}"/>
          </ac:inkMkLst>
        </pc:inkChg>
        <pc:inkChg chg="add mod">
          <ac:chgData name="higinio hernandez" userId="71cd9124e25a33f1" providerId="LiveId" clId="{5F82CB07-A3FC-4536-BA6E-02966BC979AE}" dt="2022-01-27T03:19:33.121" v="48"/>
          <ac:inkMkLst>
            <pc:docMk/>
            <pc:sldMk cId="153491007" sldId="268"/>
            <ac:inkMk id="28" creationId="{B720EF90-C450-4069-B48F-EF6E08EE5E35}"/>
          </ac:inkMkLst>
        </pc:inkChg>
        <pc:inkChg chg="add mod">
          <ac:chgData name="higinio hernandez" userId="71cd9124e25a33f1" providerId="LiveId" clId="{5F82CB07-A3FC-4536-BA6E-02966BC979AE}" dt="2022-01-27T03:19:33.121" v="48"/>
          <ac:inkMkLst>
            <pc:docMk/>
            <pc:sldMk cId="153491007" sldId="268"/>
            <ac:inkMk id="29" creationId="{081EB496-CB86-4821-BD91-9C3F67DDA0DE}"/>
          </ac:inkMkLst>
        </pc:inkChg>
        <pc:inkChg chg="add mod">
          <ac:chgData name="higinio hernandez" userId="71cd9124e25a33f1" providerId="LiveId" clId="{5F82CB07-A3FC-4536-BA6E-02966BC979AE}" dt="2022-01-27T03:19:37.306" v="51"/>
          <ac:inkMkLst>
            <pc:docMk/>
            <pc:sldMk cId="153491007" sldId="268"/>
            <ac:inkMk id="31" creationId="{B6E7368A-D2F1-44D8-A5A5-54D8DC88DE6D}"/>
          </ac:inkMkLst>
        </pc:inkChg>
        <pc:inkChg chg="add mod">
          <ac:chgData name="higinio hernandez" userId="71cd9124e25a33f1" providerId="LiveId" clId="{5F82CB07-A3FC-4536-BA6E-02966BC979AE}" dt="2022-01-27T03:19:37.306" v="51"/>
          <ac:inkMkLst>
            <pc:docMk/>
            <pc:sldMk cId="153491007" sldId="268"/>
            <ac:inkMk id="32" creationId="{477DE1B5-3817-4965-9267-801B91ADE41D}"/>
          </ac:inkMkLst>
        </pc:inkChg>
        <pc:inkChg chg="add">
          <ac:chgData name="higinio hernandez" userId="71cd9124e25a33f1" providerId="LiveId" clId="{5F82CB07-A3FC-4536-BA6E-02966BC979AE}" dt="2022-01-27T03:19:44.206" v="52" actId="9405"/>
          <ac:inkMkLst>
            <pc:docMk/>
            <pc:sldMk cId="153491007" sldId="268"/>
            <ac:inkMk id="34" creationId="{637CB007-2C83-4A5B-AE98-F4616B2ECF25}"/>
          </ac:inkMkLst>
        </pc:inkChg>
        <pc:inkChg chg="add mod">
          <ac:chgData name="higinio hernandez" userId="71cd9124e25a33f1" providerId="LiveId" clId="{5F82CB07-A3FC-4536-BA6E-02966BC979AE}" dt="2022-01-27T03:19:50.966" v="55"/>
          <ac:inkMkLst>
            <pc:docMk/>
            <pc:sldMk cId="153491007" sldId="268"/>
            <ac:inkMk id="35" creationId="{F11B17C0-2CAC-42F7-9AB3-A424FCD5F7BB}"/>
          </ac:inkMkLst>
        </pc:inkChg>
        <pc:inkChg chg="add mod">
          <ac:chgData name="higinio hernandez" userId="71cd9124e25a33f1" providerId="LiveId" clId="{5F82CB07-A3FC-4536-BA6E-02966BC979AE}" dt="2022-01-27T03:19:50.966" v="55"/>
          <ac:inkMkLst>
            <pc:docMk/>
            <pc:sldMk cId="153491007" sldId="268"/>
            <ac:inkMk id="36" creationId="{74AE98A1-42C7-4D3F-B996-E6DC80DAF93E}"/>
          </ac:inkMkLst>
        </pc:inkChg>
        <pc:inkChg chg="add">
          <ac:chgData name="higinio hernandez" userId="71cd9124e25a33f1" providerId="LiveId" clId="{5F82CB07-A3FC-4536-BA6E-02966BC979AE}" dt="2022-01-27T03:19:52.209" v="56" actId="9405"/>
          <ac:inkMkLst>
            <pc:docMk/>
            <pc:sldMk cId="153491007" sldId="268"/>
            <ac:inkMk id="38" creationId="{6CE3E811-1773-4EF2-8D1F-D64A8907128B}"/>
          </ac:inkMkLst>
        </pc:inkChg>
      </pc:sldChg>
      <pc:sldChg chg="addSp delSp modSp mod setBg">
        <pc:chgData name="higinio hernandez" userId="71cd9124e25a33f1" providerId="LiveId" clId="{5F82CB07-A3FC-4536-BA6E-02966BC979AE}" dt="2022-01-27T03:33:48.217" v="113" actId="9405"/>
        <pc:sldMkLst>
          <pc:docMk/>
          <pc:sldMk cId="2127580902" sldId="269"/>
        </pc:sldMkLst>
        <pc:spChg chg="del mod">
          <ac:chgData name="higinio hernandez" userId="71cd9124e25a33f1" providerId="LiveId" clId="{5F82CB07-A3FC-4536-BA6E-02966BC979AE}" dt="2022-01-27T03:33:32.702" v="108" actId="478"/>
          <ac:spMkLst>
            <pc:docMk/>
            <pc:sldMk cId="2127580902" sldId="269"/>
            <ac:spMk id="3" creationId="{4F08F965-B293-47B3-B684-4631A57C9685}"/>
          </ac:spMkLst>
        </pc:spChg>
        <pc:spChg chg="mod">
          <ac:chgData name="higinio hernandez" userId="71cd9124e25a33f1" providerId="LiveId" clId="{5F82CB07-A3FC-4536-BA6E-02966BC979AE}" dt="2022-01-27T03:33:37.734" v="109" actId="26606"/>
          <ac:spMkLst>
            <pc:docMk/>
            <pc:sldMk cId="2127580902" sldId="269"/>
            <ac:spMk id="5" creationId="{64BD0A42-B011-4DBF-B5CD-6718A97E3C70}"/>
          </ac:spMkLst>
        </pc:spChg>
        <pc:spChg chg="del mod">
          <ac:chgData name="higinio hernandez" userId="71cd9124e25a33f1" providerId="LiveId" clId="{5F82CB07-A3FC-4536-BA6E-02966BC979AE}" dt="2022-01-27T03:31:20.067" v="62" actId="478"/>
          <ac:spMkLst>
            <pc:docMk/>
            <pc:sldMk cId="2127580902" sldId="269"/>
            <ac:spMk id="7" creationId="{80E468E0-1E2D-4439-A9A0-6DAD141DA9B9}"/>
          </ac:spMkLst>
        </pc:spChg>
        <pc:spChg chg="del mod">
          <ac:chgData name="higinio hernandez" userId="71cd9124e25a33f1" providerId="LiveId" clId="{5F82CB07-A3FC-4536-BA6E-02966BC979AE}" dt="2022-01-27T03:31:56.435" v="67" actId="478"/>
          <ac:spMkLst>
            <pc:docMk/>
            <pc:sldMk cId="2127580902" sldId="269"/>
            <ac:spMk id="8" creationId="{771FD909-67DD-41D1-8AC0-F79A8ED9E072}"/>
          </ac:spMkLst>
        </pc:spChg>
        <pc:spChg chg="add">
          <ac:chgData name="higinio hernandez" userId="71cd9124e25a33f1" providerId="LiveId" clId="{5F82CB07-A3FC-4536-BA6E-02966BC979AE}" dt="2022-01-27T03:33:37.734" v="109" actId="26606"/>
          <ac:spMkLst>
            <pc:docMk/>
            <pc:sldMk cId="2127580902" sldId="269"/>
            <ac:spMk id="14" creationId="{D4771268-CB57-404A-9271-370EB28F6090}"/>
          </ac:spMkLst>
        </pc:spChg>
        <pc:grpChg chg="mod">
          <ac:chgData name="higinio hernandez" userId="71cd9124e25a33f1" providerId="LiveId" clId="{5F82CB07-A3FC-4536-BA6E-02966BC979AE}" dt="2022-01-27T03:33:45.785" v="112"/>
          <ac:grpSpMkLst>
            <pc:docMk/>
            <pc:sldMk cId="2127580902" sldId="269"/>
            <ac:grpSpMk id="12" creationId="{77737712-3A52-4B17-A813-0405D92E5FD6}"/>
          </ac:grpSpMkLst>
        </pc:grpChg>
        <pc:picChg chg="del mod">
          <ac:chgData name="higinio hernandez" userId="71cd9124e25a33f1" providerId="LiveId" clId="{5F82CB07-A3FC-4536-BA6E-02966BC979AE}" dt="2022-01-27T03:31:15.766" v="60" actId="478"/>
          <ac:picMkLst>
            <pc:docMk/>
            <pc:sldMk cId="2127580902" sldId="269"/>
            <ac:picMk id="2" creationId="{778E3BF5-FB54-4388-B5BD-7116A58E33DA}"/>
          </ac:picMkLst>
        </pc:picChg>
        <pc:picChg chg="del">
          <ac:chgData name="higinio hernandez" userId="71cd9124e25a33f1" providerId="LiveId" clId="{5F82CB07-A3FC-4536-BA6E-02966BC979AE}" dt="2022-01-27T03:31:48.566" v="64" actId="478"/>
          <ac:picMkLst>
            <pc:docMk/>
            <pc:sldMk cId="2127580902" sldId="269"/>
            <ac:picMk id="4" creationId="{F795E70B-B268-407C-A7B8-F26AE17B7B59}"/>
          </ac:picMkLst>
        </pc:picChg>
        <pc:picChg chg="add mod">
          <ac:chgData name="higinio hernandez" userId="71cd9124e25a33f1" providerId="LiveId" clId="{5F82CB07-A3FC-4536-BA6E-02966BC979AE}" dt="2022-01-27T03:33:37.734" v="109" actId="26606"/>
          <ac:picMkLst>
            <pc:docMk/>
            <pc:sldMk cId="2127580902" sldId="269"/>
            <ac:picMk id="9" creationId="{00F3A8E1-1997-48DF-A7EB-792A108B1D36}"/>
          </ac:picMkLst>
        </pc:picChg>
        <pc:inkChg chg="add mod">
          <ac:chgData name="higinio hernandez" userId="71cd9124e25a33f1" providerId="LiveId" clId="{5F82CB07-A3FC-4536-BA6E-02966BC979AE}" dt="2022-01-27T03:33:45.785" v="112"/>
          <ac:inkMkLst>
            <pc:docMk/>
            <pc:sldMk cId="2127580902" sldId="269"/>
            <ac:inkMk id="10" creationId="{CC2D0480-F24F-495C-B694-65A90EE4A2F2}"/>
          </ac:inkMkLst>
        </pc:inkChg>
        <pc:inkChg chg="add mod">
          <ac:chgData name="higinio hernandez" userId="71cd9124e25a33f1" providerId="LiveId" clId="{5F82CB07-A3FC-4536-BA6E-02966BC979AE}" dt="2022-01-27T03:33:45.785" v="112"/>
          <ac:inkMkLst>
            <pc:docMk/>
            <pc:sldMk cId="2127580902" sldId="269"/>
            <ac:inkMk id="11" creationId="{DB5E51BB-8A6A-49E7-A437-07E68643CE43}"/>
          </ac:inkMkLst>
        </pc:inkChg>
        <pc:inkChg chg="add">
          <ac:chgData name="higinio hernandez" userId="71cd9124e25a33f1" providerId="LiveId" clId="{5F82CB07-A3FC-4536-BA6E-02966BC979AE}" dt="2022-01-27T03:33:48.217" v="113" actId="9405"/>
          <ac:inkMkLst>
            <pc:docMk/>
            <pc:sldMk cId="2127580902" sldId="269"/>
            <ac:inkMk id="13" creationId="{DC8CE8C1-69F8-4619-913F-446C2219B387}"/>
          </ac:inkMkLst>
        </pc:inkChg>
        <pc:cxnChg chg="del">
          <ac:chgData name="higinio hernandez" userId="71cd9124e25a33f1" providerId="LiveId" clId="{5F82CB07-A3FC-4536-BA6E-02966BC979AE}" dt="2022-01-27T03:31:51.252" v="65" actId="478"/>
          <ac:cxnSpMkLst>
            <pc:docMk/>
            <pc:sldMk cId="2127580902" sldId="269"/>
            <ac:cxnSpMk id="6" creationId="{F1940635-5372-434B-A46D-020D70584889}"/>
          </ac:cxnSpMkLst>
        </pc:cxnChg>
      </pc:sldChg>
      <pc:sldChg chg="addSp delSp modSp mod">
        <pc:chgData name="higinio hernandez" userId="71cd9124e25a33f1" providerId="LiveId" clId="{5F82CB07-A3FC-4536-BA6E-02966BC979AE}" dt="2022-01-27T03:40:25.849" v="370" actId="9405"/>
        <pc:sldMkLst>
          <pc:docMk/>
          <pc:sldMk cId="882630486" sldId="270"/>
        </pc:sldMkLst>
        <pc:spChg chg="del mod">
          <ac:chgData name="higinio hernandez" userId="71cd9124e25a33f1" providerId="LiveId" clId="{5F82CB07-A3FC-4536-BA6E-02966BC979AE}" dt="2022-01-27T03:38:38.589" v="250" actId="478"/>
          <ac:spMkLst>
            <pc:docMk/>
            <pc:sldMk cId="882630486" sldId="270"/>
            <ac:spMk id="2" creationId="{0FDE5079-B185-4DE0-AF2C-AE4B7709FBC3}"/>
          </ac:spMkLst>
        </pc:spChg>
        <pc:spChg chg="mod">
          <ac:chgData name="higinio hernandez" userId="71cd9124e25a33f1" providerId="LiveId" clId="{5F82CB07-A3FC-4536-BA6E-02966BC979AE}" dt="2022-01-27T03:40:09.284" v="366" actId="26606"/>
          <ac:spMkLst>
            <pc:docMk/>
            <pc:sldMk cId="882630486" sldId="270"/>
            <ac:spMk id="3" creationId="{89B4E0E8-07C8-4A23-99E2-20D6DFD6FA7A}"/>
          </ac:spMkLst>
        </pc:spChg>
        <pc:spChg chg="add mod ord">
          <ac:chgData name="higinio hernandez" userId="71cd9124e25a33f1" providerId="LiveId" clId="{5F82CB07-A3FC-4536-BA6E-02966BC979AE}" dt="2022-01-27T03:40:09.284" v="366" actId="26606"/>
          <ac:spMkLst>
            <pc:docMk/>
            <pc:sldMk cId="882630486" sldId="270"/>
            <ac:spMk id="7" creationId="{DE45AD0F-AD90-4BED-ADA2-A0433ED05711}"/>
          </ac:spMkLst>
        </pc:spChg>
        <pc:spChg chg="add">
          <ac:chgData name="higinio hernandez" userId="71cd9124e25a33f1" providerId="LiveId" clId="{5F82CB07-A3FC-4536-BA6E-02966BC979AE}" dt="2022-01-27T03:40:09.284" v="366" actId="26606"/>
          <ac:spMkLst>
            <pc:docMk/>
            <pc:sldMk cId="882630486" sldId="270"/>
            <ac:spMk id="13" creationId="{5E52985E-2553-471E-82AA-5ED7A329890A}"/>
          </ac:spMkLst>
        </pc:spChg>
        <pc:picChg chg="mod ord">
          <ac:chgData name="higinio hernandez" userId="71cd9124e25a33f1" providerId="LiveId" clId="{5F82CB07-A3FC-4536-BA6E-02966BC979AE}" dt="2022-01-27T03:40:09.284" v="366" actId="26606"/>
          <ac:picMkLst>
            <pc:docMk/>
            <pc:sldMk cId="882630486" sldId="270"/>
            <ac:picMk id="4" creationId="{53025FED-9BCD-4BE9-B74C-707E5FD74028}"/>
          </ac:picMkLst>
        </pc:picChg>
        <pc:picChg chg="add mod">
          <ac:chgData name="higinio hernandez" userId="71cd9124e25a33f1" providerId="LiveId" clId="{5F82CB07-A3FC-4536-BA6E-02966BC979AE}" dt="2022-01-27T03:40:19.758" v="369" actId="14100"/>
          <ac:picMkLst>
            <pc:docMk/>
            <pc:sldMk cId="882630486" sldId="270"/>
            <ac:picMk id="6" creationId="{045F745C-2F43-4B78-9BA8-285618FD57E0}"/>
          </ac:picMkLst>
        </pc:picChg>
        <pc:picChg chg="del">
          <ac:chgData name="higinio hernandez" userId="71cd9124e25a33f1" providerId="LiveId" clId="{5F82CB07-A3FC-4536-BA6E-02966BC979AE}" dt="2022-01-27T03:40:09.284" v="366" actId="26606"/>
          <ac:picMkLst>
            <pc:docMk/>
            <pc:sldMk cId="882630486" sldId="270"/>
            <ac:picMk id="8" creationId="{17062073-5027-4AA3-AB16-4D2C8C505AFD}"/>
          </ac:picMkLst>
        </pc:picChg>
        <pc:inkChg chg="add">
          <ac:chgData name="higinio hernandez" userId="71cd9124e25a33f1" providerId="LiveId" clId="{5F82CB07-A3FC-4536-BA6E-02966BC979AE}" dt="2022-01-27T03:40:25.849" v="370" actId="9405"/>
          <ac:inkMkLst>
            <pc:docMk/>
            <pc:sldMk cId="882630486" sldId="270"/>
            <ac:inkMk id="9" creationId="{BC541E53-DB6B-4D9A-836A-5DAF5386EE68}"/>
          </ac:inkMkLst>
        </pc:inkChg>
        <pc:cxnChg chg="add">
          <ac:chgData name="higinio hernandez" userId="71cd9124e25a33f1" providerId="LiveId" clId="{5F82CB07-A3FC-4536-BA6E-02966BC979AE}" dt="2022-01-27T03:40:09.284" v="366" actId="26606"/>
          <ac:cxnSpMkLst>
            <pc:docMk/>
            <pc:sldMk cId="882630486" sldId="270"/>
            <ac:cxnSpMk id="15" creationId="{DAE3ABC6-4042-4293-A7DF-F01181363B7E}"/>
          </ac:cxnSpMkLst>
        </pc:cxnChg>
      </pc:sldChg>
      <pc:sldChg chg="new del">
        <pc:chgData name="higinio hernandez" userId="71cd9124e25a33f1" providerId="LiveId" clId="{5F82CB07-A3FC-4536-BA6E-02966BC979AE}" dt="2022-01-27T03:31:04.766" v="58" actId="2696"/>
        <pc:sldMkLst>
          <pc:docMk/>
          <pc:sldMk cId="3193779986"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1/26/2022</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8:25.003"/>
    </inkml:context>
    <inkml:brush xml:id="br0">
      <inkml:brushProperty name="width" value="0.025" units="cm"/>
      <inkml:brushProperty name="height" value="0.025" units="cm"/>
      <inkml:brushProperty name="color" value="#E71224"/>
    </inkml:brush>
  </inkml:definitions>
  <inkml:trace contextRef="#ctx0" brushRef="#br0">0 1 24575,'390'18'0,"-264"-8"0,265 33 0,-264-28 0,1-6 0,171-9 0,-116-3 0,747 3 0,-740 17 0,-5-1 0,1047-17 0,-1212-1 0,0 0 0,0-1 0,0-1 0,0-1 0,27-11 0,-26 9 0,1 0 0,1 1 0,43-5 0,-3 9-1365,-36 3-5461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08.562"/>
    </inkml:context>
    <inkml:brush xml:id="br0">
      <inkml:brushProperty name="width" value="0.1" units="cm"/>
      <inkml:brushProperty name="height" value="0.1" units="cm"/>
      <inkml:brushProperty name="color" value="#E71224"/>
    </inkml:brush>
  </inkml:definitions>
  <inkml:trace contextRef="#ctx0" brushRef="#br0">0 0 24575,'869'0'-1365,"-843"0"-5461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09.745"/>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10.538"/>
    </inkml:context>
    <inkml:brush xml:id="br0">
      <inkml:brushProperty name="width" value="0.1" units="cm"/>
      <inkml:brushProperty name="height" value="0.1" units="cm"/>
      <inkml:brushProperty name="color" value="#E71224"/>
    </inkml:brush>
  </inkml:definitions>
  <inkml:trace contextRef="#ctx0" brushRef="#br0">1 1 24575,'2584'0'-1365,"-2534"0"-5461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11.746"/>
    </inkml:context>
    <inkml:brush xml:id="br0">
      <inkml:brushProperty name="width" value="0.1" units="cm"/>
      <inkml:brushProperty name="height" value="0.1" units="cm"/>
      <inkml:brushProperty name="color" value="#E71224"/>
    </inkml:brush>
  </inkml:definitions>
  <inkml:trace contextRef="#ctx0" brushRef="#br0">0 33 24575,'414'-23'0,"150"13"0,-332 13 0,355-3-1365,-559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14.768"/>
    </inkml:context>
    <inkml:brush xml:id="br0">
      <inkml:brushProperty name="width" value="0.1" units="cm"/>
      <inkml:brushProperty name="height" value="0.1" units="cm"/>
      <inkml:brushProperty name="color" value="#E71224"/>
    </inkml:brush>
  </inkml:definitions>
  <inkml:trace contextRef="#ctx0" brushRef="#br0">1 36 24575,'7'0'0,"0"-1"0,0-1 0,0 1 0,0-1 0,9-4 0,23-5 0,41 3 0,0 3 0,93 8 0,-36 0 0,544-3 0,-625 5-1365,-36 2-5461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25.960"/>
    </inkml:context>
    <inkml:brush xml:id="br0">
      <inkml:brushProperty name="width" value="0.1" units="cm"/>
      <inkml:brushProperty name="height" value="0.1" units="cm"/>
      <inkml:brushProperty name="color" value="#E71224"/>
    </inkml:brush>
  </inkml:definitions>
  <inkml:trace contextRef="#ctx0" brushRef="#br0">1 2 24575,'154'-2'0,"167"5"0,-117 27 0,-132-16 0,79 4 0,-47-3 0,-76-9 0,1-2 0,30 2 0,485-6 0,-254-1 0,-273 0-249,-1-1-1,1-1 0,0 0 1,17-6-1,-33 8 133,20-4-6709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28.401"/>
    </inkml:context>
    <inkml:brush xml:id="br0">
      <inkml:brushProperty name="width" value="0.1" units="cm"/>
      <inkml:brushProperty name="height" value="0.1" units="cm"/>
      <inkml:brushProperty name="color" value="#E71224"/>
    </inkml:brush>
  </inkml:definitions>
  <inkml:trace contextRef="#ctx0" brushRef="#br0">0 0 24575,'755'0'0,"-732"1"0,0 2 0,38 8 0,21 3 0,47 1 0,49 3 0,-95-11 0,86 18 0,-92-12 0,112 6 0,-27-4 0,-107-7 0,68 0 0,186-9-1365,-281 1-5461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31.661"/>
    </inkml:context>
    <inkml:brush xml:id="br0">
      <inkml:brushProperty name="width" value="0.1" units="cm"/>
      <inkml:brushProperty name="height" value="0.1" units="cm"/>
      <inkml:brushProperty name="color" value="#E71224"/>
    </inkml:brush>
  </inkml:definitions>
  <inkml:trace contextRef="#ctx0" brushRef="#br0">0 6 24575,'0'-5'0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32.516"/>
    </inkml:context>
    <inkml:brush xml:id="br0">
      <inkml:brushProperty name="width" value="0.1" units="cm"/>
      <inkml:brushProperty name="height" value="0.1" units="cm"/>
      <inkml:brushProperty name="color" value="#E71224"/>
    </inkml:brush>
  </inkml:definitions>
  <inkml:trace contextRef="#ctx0" brushRef="#br0">0 0 24575,'744'0'0,"-713"2"0,1 1 0,34 8 0,-32-5 0,52 4 0,-47-9 0,1 3 0,-1 1 0,0 2 0,52 17 0,-57-16-235,0-2 0,0-2 0,1-1 1,69-3-1,-99 0 44,22 0-6635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36.370"/>
    </inkml:context>
    <inkml:brush xml:id="br0">
      <inkml:brushProperty name="width" value="0.1" units="cm"/>
      <inkml:brushProperty name="height" value="0.1" units="cm"/>
      <inkml:brushProperty name="color" value="#E71224"/>
    </inkml:brush>
  </inkml:definitions>
  <inkml:trace contextRef="#ctx0" brushRef="#br0">0 1 24575,'12'1'0,"0"0"0,-1 1 0,22 6 0,18 4 0,43-6 0,121-8 0,72 5 0,-203 12 0,-63-9 0,1-2 0,36 3 0,616-6 0,-325-3 0,2035 2-1365,-2358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8:34.725"/>
    </inkml:context>
    <inkml:brush xml:id="br0">
      <inkml:brushProperty name="width" value="0.1" units="cm"/>
      <inkml:brushProperty name="height" value="0.1" units="cm"/>
      <inkml:brushProperty name="color" value="#E71224"/>
    </inkml:brush>
  </inkml:definitions>
  <inkml:trace contextRef="#ctx0" brushRef="#br0">1 1 24575,'19'1'0,"0"2"0,-1 0 0,1 1 0,24 9 0,8 0 0,94 18 0,2-7 0,0-6 0,219-2 0,-104-15 0,280-5 0,-402-11 0,-87 7 0,57 0 0,50-7 0,-16 1 0,649 10 0,-406 7 0,506-3-1365,-864 0-5461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36.714"/>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44.206"/>
    </inkml:context>
    <inkml:brush xml:id="br0">
      <inkml:brushProperty name="width" value="0.1" units="cm"/>
      <inkml:brushProperty name="height" value="0.1" units="cm"/>
      <inkml:brushProperty name="color" value="#E71224"/>
    </inkml:brush>
  </inkml:definitions>
  <inkml:trace contextRef="#ctx0" brushRef="#br0">1 88 24575,'16'-1'0,"1"0"0,27-7 0,15-1 0,1387-59 0,-489 81 0,-596 19 0,-40-16 0,-34-2 0,453 0 0,-465-16 0,189 2-1365,-437 0-5461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47.072"/>
    </inkml:context>
    <inkml:brush xml:id="br0">
      <inkml:brushProperty name="width" value="0.1" units="cm"/>
      <inkml:brushProperty name="height" value="0.1" units="cm"/>
      <inkml:brushProperty name="color" value="#E71224"/>
    </inkml:brush>
  </inkml:definitions>
  <inkml:trace contextRef="#ctx0" brushRef="#br0">1 34 24575,'185'-14'0,"-35"0"0,799 9 0,-518 7 0,123-2 0,-544 1-227,1-1-1,-1 1 1,1 1-1,-1 0 1,14 4-1,-5 1-6598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50.001"/>
    </inkml:context>
    <inkml:brush xml:id="br0">
      <inkml:brushProperty name="width" value="0.1" units="cm"/>
      <inkml:brushProperty name="height" value="0.1" units="cm"/>
      <inkml:brushProperty name="color" value="#E71224"/>
    </inkml:brush>
  </inkml:definitions>
  <inkml:trace contextRef="#ctx0" brushRef="#br0">1 3 24575,'297'-3'0,"325"7"0,-408 11 0,72 2 0,782-19 0,-649 34 0,-20 0 0,102 14 0,-331-23 0,185 1 0,-186-24 0,233 31 0,18 1 0,4-32 0,-167-3 0,192-13 0,-22-1 0,-258 2 0,4 0 0,1224 16 0,-1313 1 0,1 3 0,-1 4 0,104 25 0,-150-27 0,52 3 0,-7-1 0,333 73 0,-414-82 0,68 13-341,1-4 0,0-3-1,114-5 1,-153-1-6485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52.208"/>
    </inkml:context>
    <inkml:brush xml:id="br0">
      <inkml:brushProperty name="width" value="0.1" units="cm"/>
      <inkml:brushProperty name="height" value="0.1" units="cm"/>
      <inkml:brushProperty name="color" value="#E71224"/>
    </inkml:brush>
  </inkml:definitions>
  <inkml:trace contextRef="#ctx0" brushRef="#br0">1 1 24575,'1085'0'-1365,"-1058"0"-5461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33:44.339"/>
    </inkml:context>
    <inkml:brush xml:id="br0">
      <inkml:brushProperty name="width" value="0.1" units="cm"/>
      <inkml:brushProperty name="height" value="0.1" units="cm"/>
      <inkml:brushProperty name="color" value="#E71224"/>
    </inkml:brush>
  </inkml:definitions>
  <inkml:trace contextRef="#ctx0" brushRef="#br0">0 1 24575,'461'33'0,"-1"0"0,101-35 0,-543 3-341,0 0 0,0 2-1,23 5 1,-13-1-6485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33:45.255"/>
    </inkml:context>
    <inkml:brush xml:id="br0">
      <inkml:brushProperty name="width" value="0.1" units="cm"/>
      <inkml:brushProperty name="height" value="0.1" units="cm"/>
      <inkml:brushProperty name="color" value="#E71224"/>
    </inkml:brush>
  </inkml:definitions>
  <inkml:trace contextRef="#ctx0" brushRef="#br0">0 34 24575,'6'0'0,"12"0"0,14 0 0,19 0 0,21-5 0,38-3 0,11 1 0,28 2 0,27 1 0,34 1 0,23 2 0,-10 0 0,0 7 0,-27 1 0,-30 1 0,-27 3 0,-32 1 0,-34-3-8191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33:48.217"/>
    </inkml:context>
    <inkml:brush xml:id="br0">
      <inkml:brushProperty name="width" value="0.1" units="cm"/>
      <inkml:brushProperty name="height" value="0.1" units="cm"/>
      <inkml:brushProperty name="color" value="#E71224"/>
    </inkml:brush>
  </inkml:definitions>
  <inkml:trace contextRef="#ctx0" brushRef="#br0">0 0 24575,'43'2'0,"76"15"0,-39-5 0,445 21 0,-401-30 0,253 28 0,98 2 0,-326-35 0,548 15 0,583 10-69,-843-26-1227,-407 3-5530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37:07.076"/>
    </inkml:context>
    <inkml:brush xml:id="br0">
      <inkml:brushProperty name="width" value="0.1" units="cm"/>
      <inkml:brushProperty name="height" value="0.1" units="cm"/>
      <inkml:brushProperty name="color" value="#E71224"/>
    </inkml:brush>
  </inkml:definitions>
  <inkml:trace contextRef="#ctx0" brushRef="#br0">1 0 24575,'3'66'0,"22"118"0,-2-34 0,-9 480 0,-17-385 0,3 526 0,0-765 0,0-1 0,0 0 0,0 0 0,1 1 0,0-1 0,0 0 0,0 0 0,1 0 0,0 0 0,3 6 0,-4-9 0,1 1 0,0-1 0,0 0 0,0 1 0,1-1 0,-1 0 0,0 0 0,1-1 0,0 1 0,-1-1 0,1 1 0,0-1 0,0 0 0,-1 0 0,1 0 0,0 0 0,0 0 0,0-1 0,5 1 0,321 52 0,-223-44 0,179-8 0,-122-4 0,-102-1 0,0-2 0,82-18 0,31-5 0,-80 15 0,-43 6 0,59-2 0,-75 7 0,0-1 0,-1-2 0,37-11 0,-33 7 0,78-9 0,290 15 0,-217 6 0,-156 0 0,62 11 0,5 1 0,455-9 0,-306-7 0,95 17 0,23 1 0,-357-16 0,-1 0 0,0 0 0,-1 0 0,1-1 0,0 0 0,-1-1 0,10-2 0,-16 3 0,1 0 0,-1-1 0,1 1 0,-1-1 0,0 1 0,1-1 0,-1 0 0,0 0 0,0 0 0,0 0 0,-1 0 0,1 0 0,0 0 0,-1-1 0,1 1 0,-1-1 0,0 1 0,0-1 0,0 1 0,0-1 0,0 0 0,-1 1 0,1-5 0,1-15 0,0-1 0,-2 1 0,-1 0 0,0 0 0,-2 0 0,0 0 0,-8-25 0,-1-8 0,8 20 0,2 1 0,1-1 0,1 0 0,2 0 0,12-63 0,-1 3 0,-8 31 0,-2 26 0,11-56 0,4-33 0,-5 19 0,19-91 0,-2-17 0,-15 145 0,12-124 0,-25 71-1365,-3 97-5461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37:09.141"/>
    </inkml:context>
    <inkml:brush xml:id="br0">
      <inkml:brushProperty name="width" value="0.1" units="cm"/>
      <inkml:brushProperty name="height" value="0.1" units="cm"/>
      <inkml:brushProperty name="color" value="#E71224"/>
    </inkml:brush>
  </inkml:definitions>
  <inkml:trace contextRef="#ctx0" brushRef="#br0">1 0 24575,'4591'0'-1365,"-4566"0"-5461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8:45.868"/>
    </inkml:context>
    <inkml:brush xml:id="br0">
      <inkml:brushProperty name="width" value="0.1" units="cm"/>
      <inkml:brushProperty name="height" value="0.1" units="cm"/>
      <inkml:brushProperty name="color" value="#E71224"/>
    </inkml:brush>
  </inkml:definitions>
  <inkml:trace contextRef="#ctx0" brushRef="#br0">1 1 24575,'196'16'0,"-12"0"0,139 14 0,-24 0 0,-276-28 0,0 1 0,0 1 0,0 1 0,-1 1 0,41 16 0,-48-17 0,9 2 0,0-2 0,0-1 0,0-1 0,0 0 0,1-2 0,29-3 0,-19 1 0,0 2 0,41 6 0,49 7 0,1-5 0,170-10 0,-107-2 0,635 3-1365,-797 0-5461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40:25.849"/>
    </inkml:context>
    <inkml:brush xml:id="br0">
      <inkml:brushProperty name="width" value="0.1" units="cm"/>
      <inkml:brushProperty name="height" value="0.1" units="cm"/>
      <inkml:brushProperty name="color" value="#E71224"/>
    </inkml:brush>
  </inkml:definitions>
  <inkml:trace contextRef="#ctx0" brushRef="#br0">1 0 24575,'0'38'0,"1"0"0,3 0 0,10 52 0,-8-53 0,-2 0 0,-1 0 0,-3 57 0,-1-56 0,1-1 0,2 0 0,9 54 0,1-15 0,-3 1 0,-4 0 0,-8 125 0,0-55 0,2-65 0,3 92 0,13-87 0,-9-62 0,-2-1 0,3 34 0,-5-29 0,11 53 0,-7-53 0,4 56 0,-10 204-1365,0-262-5461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41:58.458"/>
    </inkml:context>
    <inkml:brush xml:id="br0">
      <inkml:brushProperty name="width" value="0.1" units="cm"/>
      <inkml:brushProperty name="height" value="0.1" units="cm"/>
      <inkml:brushProperty name="color" value="#E71224"/>
    </inkml:brush>
  </inkml:definitions>
  <inkml:trace contextRef="#ctx0" brushRef="#br0">1 4 24575,'157'-3'0,"171"7"0,-229 10 0,-64-7 0,55 3 0,38-10-1365,-100 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42:11.739"/>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42:12.659"/>
    </inkml:context>
    <inkml:brush xml:id="br0">
      <inkml:brushProperty name="width" value="0.1" units="cm"/>
      <inkml:brushProperty name="height" value="0.1" units="cm"/>
      <inkml:brushProperty name="color" value="#E71224"/>
    </inkml:brush>
  </inkml:definitions>
  <inkml:trace contextRef="#ctx0" brushRef="#br0">1 0 24575,'73'2'0,"112"15"0,-105-7 0,62 12 0,-118-17 0,0-2 0,34 0 0,-37-2 0,1 0 0,0 1 0,28 7 0,-1 1 0,0-3 0,1-2 0,0-2 0,90-6 0,-29 0 0,134 3-1365,-219 0-5461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43:14.293"/>
    </inkml:context>
    <inkml:brush xml:id="br0">
      <inkml:brushProperty name="width" value="0.1" units="cm"/>
      <inkml:brushProperty name="height" value="0.1" units="cm"/>
      <inkml:brushProperty name="color" value="#E71224"/>
    </inkml:brush>
  </inkml:definitions>
  <inkml:trace contextRef="#ctx0" brushRef="#br0">0 2 24575,'105'0'0,"58"-1"0,183 22 0,-221-10 0,166-8 0,-161-4 0,-106 2 0,-1 2 0,41 9 0,-38-7 0,49 5 0,345-8 63,-218-3-1491,-174 1-5398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43:20.770"/>
    </inkml:context>
    <inkml:brush xml:id="br0">
      <inkml:brushProperty name="width" value="0.1" units="cm"/>
      <inkml:brushProperty name="height" value="0.1" units="cm"/>
      <inkml:brushProperty name="color" value="#E71224"/>
    </inkml:brush>
  </inkml:definitions>
  <inkml:trace contextRef="#ctx0" brushRef="#br0">1 14 24575,'3257'0'0,"-3186"-6"-1365,-45-1-5461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43:23.471"/>
    </inkml:context>
    <inkml:brush xml:id="br0">
      <inkml:brushProperty name="width" value="0.1" units="cm"/>
      <inkml:brushProperty name="height" value="0.1" units="cm"/>
      <inkml:brushProperty name="color" value="#E71224"/>
    </inkml:brush>
  </inkml:definitions>
  <inkml:trace contextRef="#ctx0" brushRef="#br0">0 323 24575,'7'0'0,"1"-1"0,-1-1 0,0 1 0,0-1 0,0 0 0,0-1 0,10-4 0,21-8 0,148-33 0,354-45 0,204 45 0,-247 46 0,-12 0 0,-103-23 0,-307 18 0,-21 0 0,68-17 0,-81 13 0,0 3 0,1 2 0,55-3 0,30 11-1365,-99-2-5461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8:48.191"/>
    </inkml:context>
    <inkml:brush xml:id="br0">
      <inkml:brushProperty name="width" value="0.1" units="cm"/>
      <inkml:brushProperty name="height" value="0.1" units="cm"/>
      <inkml:brushProperty name="color" value="#E71224"/>
    </inkml:brush>
  </inkml:definitions>
  <inkml:trace contextRef="#ctx0" brushRef="#br0">0 0 24575,'1153'0'0,"-1118"2"0,67 12 0,-66-8 0,64 4 0,-74-9 0,-1 2 0,34 8 0,-32-6 0,52 5 0,13-10-1365,-65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8:52.172"/>
    </inkml:context>
    <inkml:brush xml:id="br0">
      <inkml:brushProperty name="width" value="0.1" units="cm"/>
      <inkml:brushProperty name="height" value="0.1" units="cm"/>
      <inkml:brushProperty name="color" value="#E71224"/>
    </inkml:brush>
  </inkml:definitions>
  <inkml:trace contextRef="#ctx0" brushRef="#br0">1 193 24575,'0'-1'0,"0"0"0,1 0 0,-1 0 0,0 0 0,1 0 0,-1 0 0,1 0 0,-1 1 0,1-1 0,-1 0 0,1 0 0,0 1 0,-1-1 0,1 0 0,0 1 0,-1-1 0,1 1 0,0-1 0,0 1 0,0-1 0,0 1 0,-1-1 0,3 1 0,26-10 0,-18 6 0,54-19 0,1 3 0,1 3 0,1 3 0,102-9 0,269-29 0,-434 51 0,83-7 0,169 8 0,-110 3 0,-69-6 0,-47 1 0,0 1 0,0 1 0,0 2 0,40 7 0,-46-1 0,1 1 0,30 15 0,-38-16 0,0 1 0,1-2 0,0-1 0,0 0 0,33 4 0,48-3 0,-58-6 0,-1 2 0,56 12 0,176 62 0,11 3 0,-221-65 0,-1 1 0,0-3 0,1-3 0,80 4 0,643-16 0,-759 1 0,1-2 0,34-7 0,29-4 0,134-12 0,-166 17 0,18-10-1365,-56 13-5461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8:55.129"/>
    </inkml:context>
    <inkml:brush xml:id="br0">
      <inkml:brushProperty name="width" value="0.1" units="cm"/>
      <inkml:brushProperty name="height" value="0.1" units="cm"/>
      <inkml:brushProperty name="color" value="#E71224"/>
    </inkml:brush>
  </inkml:definitions>
  <inkml:trace contextRef="#ctx0" brushRef="#br0">0 2 24575,'136'-1'0,"153"3"0,-172 13 0,26 0 0,-115-12 0,-1 0 0,34 9 0,8 2 0,-6-4 0,-11-2 0,92 5 0,547-14 0,-653 3 0,70 12 0,-70-7 0,67 3 0,-75-10-1365,-4-1-5461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8:57.585"/>
    </inkml:context>
    <inkml:brush xml:id="br0">
      <inkml:brushProperty name="width" value="0.1" units="cm"/>
      <inkml:brushProperty name="height" value="0.1" units="cm"/>
      <inkml:brushProperty name="color" value="#E71224"/>
    </inkml:brush>
  </inkml:definitions>
  <inkml:trace contextRef="#ctx0" brushRef="#br0">0 1 24575,'1519'0'-1365,"-1492"0"-5461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00.017"/>
    </inkml:context>
    <inkml:brush xml:id="br0">
      <inkml:brushProperty name="width" value="0.1" units="cm"/>
      <inkml:brushProperty name="height" value="0.1" units="cm"/>
      <inkml:brushProperty name="color" value="#E71224"/>
    </inkml:brush>
  </inkml:definitions>
  <inkml:trace contextRef="#ctx0" brushRef="#br0">0 125 24575,'9'-1'0,"-1"-1"0,1 1 0,-1-1 0,0-1 0,9-3 0,14-4 0,64-19 0,-70 20 0,0 1 0,1 1 0,0 1 0,0 1 0,36-1 0,-36 5 0,32 1 0,105-15 0,-97 7-33,1 2 0,105 6-1,-76 2-1231,-69-2-5561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3:19:06.758"/>
    </inkml:context>
    <inkml:brush xml:id="br0">
      <inkml:brushProperty name="width" value="0.1" units="cm"/>
      <inkml:brushProperty name="height" value="0.1" units="cm"/>
      <inkml:brushProperty name="color" value="#E71224"/>
    </inkml:brush>
  </inkml:definitions>
  <inkml:trace contextRef="#ctx0" brushRef="#br0">0 34 24575,'22'-2'0,"1"0"0,35-8 0,24-4 0,398 9 0,-263 7 0,575-2-1365,-765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387100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1/26/2022</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1/26/2022</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7.png"/><Relationship Id="rId21" Type="http://schemas.openxmlformats.org/officeDocument/2006/relationships/image" Target="../media/image18.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customXml" Target="../ink/ink23.xml"/><Relationship Id="rId50"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customXml" Target="../ink/ink7.xml"/><Relationship Id="rId29" Type="http://schemas.openxmlformats.org/officeDocument/2006/relationships/image" Target="../media/image22.png"/><Relationship Id="rId11" Type="http://schemas.openxmlformats.org/officeDocument/2006/relationships/image" Target="../media/image13.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6.png"/><Relationship Id="rId40" Type="http://schemas.openxmlformats.org/officeDocument/2006/relationships/customXml" Target="../ink/ink19.xml"/><Relationship Id="rId45" Type="http://schemas.openxmlformats.org/officeDocument/2006/relationships/customXml" Target="../ink/ink22.xml"/><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customXml" Target="../ink/ink24.xml"/><Relationship Id="rId10" Type="http://schemas.openxmlformats.org/officeDocument/2006/relationships/customXml" Target="../ink/ink4.xml"/><Relationship Id="rId19" Type="http://schemas.openxmlformats.org/officeDocument/2006/relationships/image" Target="../media/image17.png"/><Relationship Id="rId31" Type="http://schemas.openxmlformats.org/officeDocument/2006/relationships/image" Target="../media/image23.png"/><Relationship Id="rId44" Type="http://schemas.openxmlformats.org/officeDocument/2006/relationships/image" Target="../media/image29.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1.png"/><Relationship Id="rId30" Type="http://schemas.openxmlformats.org/officeDocument/2006/relationships/customXml" Target="../ink/ink14.xml"/><Relationship Id="rId35" Type="http://schemas.openxmlformats.org/officeDocument/2006/relationships/image" Target="../media/image25.png"/><Relationship Id="rId43" Type="http://schemas.openxmlformats.org/officeDocument/2006/relationships/customXml" Target="../ink/ink21.xml"/><Relationship Id="rId48" Type="http://schemas.openxmlformats.org/officeDocument/2006/relationships/image" Target="../media/image31.png"/><Relationship Id="rId8" Type="http://schemas.openxmlformats.org/officeDocument/2006/relationships/customXml" Target="../ink/ink3.xml"/><Relationship Id="rId3" Type="http://schemas.openxmlformats.org/officeDocument/2006/relationships/image" Target="../media/image9.jpeg"/><Relationship Id="rId12" Type="http://schemas.openxmlformats.org/officeDocument/2006/relationships/customXml" Target="../ink/ink5.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4.png"/><Relationship Id="rId38" Type="http://schemas.openxmlformats.org/officeDocument/2006/relationships/customXml" Target="../ink/ink18.xml"/><Relationship Id="rId46" Type="http://schemas.openxmlformats.org/officeDocument/2006/relationships/image" Target="../media/image30.png"/><Relationship Id="rId20" Type="http://schemas.openxmlformats.org/officeDocument/2006/relationships/customXml" Target="../ink/ink9.xml"/><Relationship Id="rId41"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ustomXml" Target="../ink/ink2.xml"/></Relationships>
</file>

<file path=ppt/slides/_rels/slide3.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34.png"/><Relationship Id="rId4" Type="http://schemas.openxmlformats.org/officeDocument/2006/relationships/customXml" Target="../ink/ink25.xml"/><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image" Target="../media/image37.png"/><Relationship Id="rId4" Type="http://schemas.openxmlformats.org/officeDocument/2006/relationships/image" Target="../media/image2.sv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42.sv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31.xml"/><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customXml" Target="../ink/ink33.xml"/><Relationship Id="rId4" Type="http://schemas.openxmlformats.org/officeDocument/2006/relationships/image" Target="../media/image8.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customXml" Target="../ink/ink36.xml"/><Relationship Id="rId4" Type="http://schemas.openxmlformats.org/officeDocument/2006/relationships/image" Target="../media/image4.sv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svg"/><Relationship Id="rId4" Type="http://schemas.openxmlformats.org/officeDocument/2006/relationships/image" Target="../media/image8.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6240446" cy="1042751"/>
          </a:xfrm>
        </p:spPr>
        <p:txBody>
          <a:bodyPr anchor="t">
            <a:normAutofit fontScale="90000"/>
          </a:bodyPr>
          <a:lstStyle/>
          <a:p>
            <a:pPr algn="l"/>
            <a:r>
              <a:rPr lang="en-US" sz="4400" dirty="0">
                <a:latin typeface="Franklin Gothic Book" panose="020B0503020102020204" pitchFamily="34" charset="0"/>
                <a:cs typeface="Segoe UI" panose="020B0502040204020203" pitchFamily="34" charset="0"/>
              </a:rPr>
              <a:t>Tutorial 2: Pressure Pipes.</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lnSpcReduction="10000"/>
          </a:bodyPr>
          <a:lstStyle/>
          <a:p>
            <a:pPr algn="l"/>
            <a:r>
              <a:rPr lang="en-US" sz="3600" dirty="0">
                <a:solidFill>
                  <a:srgbClr val="00B0F0"/>
                </a:solidFill>
                <a:latin typeface="Franklin Gothic Book" panose="020B0503020102020204" pitchFamily="34" charset="0"/>
              </a:rPr>
              <a:t>FlowMaster</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283308" y="169573"/>
            <a:ext cx="10515600" cy="1325563"/>
          </a:xfrm>
        </p:spPr>
        <p:txBody>
          <a:bodyPr/>
          <a:lstStyle/>
          <a:p>
            <a:r>
              <a:rPr lang="en-US" dirty="0">
                <a:latin typeface="Franklin Gothic Book" panose="020B0503020102020204" pitchFamily="34" charset="0"/>
                <a:cs typeface="Segoe UI" panose="020B0502040204020203" pitchFamily="34" charset="0"/>
              </a:rPr>
              <a:t>FlowMaster</a:t>
            </a:r>
          </a:p>
        </p:txBody>
      </p:sp>
      <p:pic>
        <p:nvPicPr>
          <p:cNvPr id="1026" name="Picture 2">
            <a:extLst>
              <a:ext uri="{FF2B5EF4-FFF2-40B4-BE49-F238E27FC236}">
                <a16:creationId xmlns:a16="http://schemas.microsoft.com/office/drawing/2014/main" id="{CCE717A8-062C-4A14-811A-9E9198AC8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55" y="1747777"/>
            <a:ext cx="7246083" cy="474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EED3BBC1-2129-4E7C-8E95-36664B6F02AB}"/>
                  </a:ext>
                </a:extLst>
              </p14:cNvPr>
              <p14:cNvContentPartPr/>
              <p14:nvPr/>
            </p14:nvContentPartPr>
            <p14:xfrm>
              <a:off x="4605480" y="3311780"/>
              <a:ext cx="1638360" cy="45360"/>
            </p14:xfrm>
          </p:contentPart>
        </mc:Choice>
        <mc:Fallback>
          <p:pic>
            <p:nvPicPr>
              <p:cNvPr id="10" name="Ink 9">
                <a:extLst>
                  <a:ext uri="{FF2B5EF4-FFF2-40B4-BE49-F238E27FC236}">
                    <a16:creationId xmlns:a16="http://schemas.microsoft.com/office/drawing/2014/main" id="{EED3BBC1-2129-4E7C-8E95-36664B6F02AB}"/>
                  </a:ext>
                </a:extLst>
              </p:cNvPr>
              <p:cNvPicPr/>
              <p:nvPr/>
            </p:nvPicPr>
            <p:blipFill>
              <a:blip r:embed="rId5"/>
              <a:stretch>
                <a:fillRect/>
              </a:stretch>
            </p:blipFill>
            <p:spPr>
              <a:xfrm>
                <a:off x="4601160" y="3307460"/>
                <a:ext cx="1647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59462805-E78F-4CC3-92C8-F6BC892E503B}"/>
                  </a:ext>
                </a:extLst>
              </p14:cNvPr>
              <p14:cNvContentPartPr/>
              <p14:nvPr/>
            </p14:nvContentPartPr>
            <p14:xfrm>
              <a:off x="6991560" y="3277940"/>
              <a:ext cx="1615680" cy="46440"/>
            </p14:xfrm>
          </p:contentPart>
        </mc:Choice>
        <mc:Fallback>
          <p:pic>
            <p:nvPicPr>
              <p:cNvPr id="11" name="Ink 10">
                <a:extLst>
                  <a:ext uri="{FF2B5EF4-FFF2-40B4-BE49-F238E27FC236}">
                    <a16:creationId xmlns:a16="http://schemas.microsoft.com/office/drawing/2014/main" id="{59462805-E78F-4CC3-92C8-F6BC892E503B}"/>
                  </a:ext>
                </a:extLst>
              </p:cNvPr>
              <p:cNvPicPr/>
              <p:nvPr/>
            </p:nvPicPr>
            <p:blipFill>
              <a:blip r:embed="rId7"/>
              <a:stretch>
                <a:fillRect/>
              </a:stretch>
            </p:blipFill>
            <p:spPr>
              <a:xfrm>
                <a:off x="6973920" y="3260300"/>
                <a:ext cx="1651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48916536-6D33-446B-8508-08928EC0F40B}"/>
                  </a:ext>
                </a:extLst>
              </p14:cNvPr>
              <p14:cNvContentPartPr/>
              <p14:nvPr/>
            </p14:nvContentPartPr>
            <p14:xfrm>
              <a:off x="5463720" y="3635060"/>
              <a:ext cx="1125720" cy="68760"/>
            </p14:xfrm>
          </p:contentPart>
        </mc:Choice>
        <mc:Fallback>
          <p:pic>
            <p:nvPicPr>
              <p:cNvPr id="12" name="Ink 11">
                <a:extLst>
                  <a:ext uri="{FF2B5EF4-FFF2-40B4-BE49-F238E27FC236}">
                    <a16:creationId xmlns:a16="http://schemas.microsoft.com/office/drawing/2014/main" id="{48916536-6D33-446B-8508-08928EC0F40B}"/>
                  </a:ext>
                </a:extLst>
              </p:cNvPr>
              <p:cNvPicPr/>
              <p:nvPr/>
            </p:nvPicPr>
            <p:blipFill>
              <a:blip r:embed="rId9"/>
              <a:stretch>
                <a:fillRect/>
              </a:stretch>
            </p:blipFill>
            <p:spPr>
              <a:xfrm>
                <a:off x="5446080" y="3617420"/>
                <a:ext cx="1161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C80FCCAC-4105-4F8C-8090-D2D1550403B4}"/>
                  </a:ext>
                </a:extLst>
              </p14:cNvPr>
              <p14:cNvContentPartPr/>
              <p14:nvPr/>
            </p14:nvContentPartPr>
            <p14:xfrm>
              <a:off x="8006760" y="3646580"/>
              <a:ext cx="634320" cy="22680"/>
            </p14:xfrm>
          </p:contentPart>
        </mc:Choice>
        <mc:Fallback>
          <p:pic>
            <p:nvPicPr>
              <p:cNvPr id="13" name="Ink 12">
                <a:extLst>
                  <a:ext uri="{FF2B5EF4-FFF2-40B4-BE49-F238E27FC236}">
                    <a16:creationId xmlns:a16="http://schemas.microsoft.com/office/drawing/2014/main" id="{C80FCCAC-4105-4F8C-8090-D2D1550403B4}"/>
                  </a:ext>
                </a:extLst>
              </p:cNvPr>
              <p:cNvPicPr/>
              <p:nvPr/>
            </p:nvPicPr>
            <p:blipFill>
              <a:blip r:embed="rId11"/>
              <a:stretch>
                <a:fillRect/>
              </a:stretch>
            </p:blipFill>
            <p:spPr>
              <a:xfrm>
                <a:off x="7988760" y="3628580"/>
                <a:ext cx="669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406B1232-A560-44EC-BB22-7AD254517500}"/>
                  </a:ext>
                </a:extLst>
              </p14:cNvPr>
              <p14:cNvContentPartPr/>
              <p14:nvPr/>
            </p14:nvContentPartPr>
            <p14:xfrm>
              <a:off x="3545640" y="3911540"/>
              <a:ext cx="1641600" cy="126000"/>
            </p14:xfrm>
          </p:contentPart>
        </mc:Choice>
        <mc:Fallback>
          <p:pic>
            <p:nvPicPr>
              <p:cNvPr id="14" name="Ink 13">
                <a:extLst>
                  <a:ext uri="{FF2B5EF4-FFF2-40B4-BE49-F238E27FC236}">
                    <a16:creationId xmlns:a16="http://schemas.microsoft.com/office/drawing/2014/main" id="{406B1232-A560-44EC-BB22-7AD254517500}"/>
                  </a:ext>
                </a:extLst>
              </p:cNvPr>
              <p:cNvPicPr/>
              <p:nvPr/>
            </p:nvPicPr>
            <p:blipFill>
              <a:blip r:embed="rId13"/>
              <a:stretch>
                <a:fillRect/>
              </a:stretch>
            </p:blipFill>
            <p:spPr>
              <a:xfrm>
                <a:off x="3528000" y="3893900"/>
                <a:ext cx="1677240" cy="161640"/>
              </a:xfrm>
              <a:prstGeom prst="rect">
                <a:avLst/>
              </a:prstGeom>
            </p:spPr>
          </p:pic>
        </mc:Fallback>
      </mc:AlternateContent>
      <p:grpSp>
        <p:nvGrpSpPr>
          <p:cNvPr id="17" name="Group 16">
            <a:extLst>
              <a:ext uri="{FF2B5EF4-FFF2-40B4-BE49-F238E27FC236}">
                <a16:creationId xmlns:a16="http://schemas.microsoft.com/office/drawing/2014/main" id="{EBFB06D9-49E9-4553-8F7B-90DD4B3F3A7D}"/>
              </a:ext>
            </a:extLst>
          </p:cNvPr>
          <p:cNvGrpSpPr/>
          <p:nvPr/>
        </p:nvGrpSpPr>
        <p:grpSpPr>
          <a:xfrm>
            <a:off x="6724080" y="3980660"/>
            <a:ext cx="1850040" cy="56880"/>
            <a:chOff x="6724080" y="3980660"/>
            <a:chExt cx="1850040" cy="56880"/>
          </a:xfrm>
        </p:grpSpPr>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D684D1F3-5F6E-46BF-958C-C8CB4E7CC9E2}"/>
                    </a:ext>
                  </a:extLst>
                </p14:cNvPr>
                <p14:cNvContentPartPr/>
                <p14:nvPr/>
              </p14:nvContentPartPr>
              <p14:xfrm>
                <a:off x="6724080" y="3991460"/>
                <a:ext cx="779400" cy="46080"/>
              </p14:xfrm>
            </p:contentPart>
          </mc:Choice>
          <mc:Fallback>
            <p:pic>
              <p:nvPicPr>
                <p:cNvPr id="15" name="Ink 14">
                  <a:extLst>
                    <a:ext uri="{FF2B5EF4-FFF2-40B4-BE49-F238E27FC236}">
                      <a16:creationId xmlns:a16="http://schemas.microsoft.com/office/drawing/2014/main" id="{D684D1F3-5F6E-46BF-958C-C8CB4E7CC9E2}"/>
                    </a:ext>
                  </a:extLst>
                </p:cNvPr>
                <p:cNvPicPr/>
                <p:nvPr/>
              </p:nvPicPr>
              <p:blipFill>
                <a:blip r:embed="rId15"/>
                <a:stretch>
                  <a:fillRect/>
                </a:stretch>
              </p:blipFill>
              <p:spPr>
                <a:xfrm>
                  <a:off x="6706080" y="3973820"/>
                  <a:ext cx="815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529922A2-5755-43A5-8D16-EEE642AB467A}"/>
                    </a:ext>
                  </a:extLst>
                </p14:cNvPr>
                <p14:cNvContentPartPr/>
                <p14:nvPr/>
              </p14:nvContentPartPr>
              <p14:xfrm>
                <a:off x="8017560" y="3980660"/>
                <a:ext cx="556560" cy="360"/>
              </p14:xfrm>
            </p:contentPart>
          </mc:Choice>
          <mc:Fallback>
            <p:pic>
              <p:nvPicPr>
                <p:cNvPr id="16" name="Ink 15">
                  <a:extLst>
                    <a:ext uri="{FF2B5EF4-FFF2-40B4-BE49-F238E27FC236}">
                      <a16:creationId xmlns:a16="http://schemas.microsoft.com/office/drawing/2014/main" id="{529922A2-5755-43A5-8D16-EEE642AB467A}"/>
                    </a:ext>
                  </a:extLst>
                </p:cNvPr>
                <p:cNvPicPr/>
                <p:nvPr/>
              </p:nvPicPr>
              <p:blipFill>
                <a:blip r:embed="rId17"/>
                <a:stretch>
                  <a:fillRect/>
                </a:stretch>
              </p:blipFill>
              <p:spPr>
                <a:xfrm>
                  <a:off x="7999560" y="3963020"/>
                  <a:ext cx="5922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3DAD7033-91E0-44AB-957C-426D340CB361}"/>
                  </a:ext>
                </a:extLst>
              </p14:cNvPr>
              <p14:cNvContentPartPr/>
              <p14:nvPr/>
            </p14:nvContentPartPr>
            <p14:xfrm>
              <a:off x="3534840" y="4303940"/>
              <a:ext cx="378000" cy="45000"/>
            </p14:xfrm>
          </p:contentPart>
        </mc:Choice>
        <mc:Fallback>
          <p:pic>
            <p:nvPicPr>
              <p:cNvPr id="18" name="Ink 17">
                <a:extLst>
                  <a:ext uri="{FF2B5EF4-FFF2-40B4-BE49-F238E27FC236}">
                    <a16:creationId xmlns:a16="http://schemas.microsoft.com/office/drawing/2014/main" id="{3DAD7033-91E0-44AB-957C-426D340CB361}"/>
                  </a:ext>
                </a:extLst>
              </p:cNvPr>
              <p:cNvPicPr/>
              <p:nvPr/>
            </p:nvPicPr>
            <p:blipFill>
              <a:blip r:embed="rId19"/>
              <a:stretch>
                <a:fillRect/>
              </a:stretch>
            </p:blipFill>
            <p:spPr>
              <a:xfrm>
                <a:off x="3516840" y="4285940"/>
                <a:ext cx="413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348F79DE-E012-4687-BC18-954796C53DA0}"/>
                  </a:ext>
                </a:extLst>
              </p14:cNvPr>
              <p14:cNvContentPartPr/>
              <p14:nvPr/>
            </p14:nvContentPartPr>
            <p14:xfrm>
              <a:off x="8073360" y="4359020"/>
              <a:ext cx="612720" cy="12240"/>
            </p14:xfrm>
          </p:contentPart>
        </mc:Choice>
        <mc:Fallback>
          <p:pic>
            <p:nvPicPr>
              <p:cNvPr id="19" name="Ink 18">
                <a:extLst>
                  <a:ext uri="{FF2B5EF4-FFF2-40B4-BE49-F238E27FC236}">
                    <a16:creationId xmlns:a16="http://schemas.microsoft.com/office/drawing/2014/main" id="{348F79DE-E012-4687-BC18-954796C53DA0}"/>
                  </a:ext>
                </a:extLst>
              </p:cNvPr>
              <p:cNvPicPr/>
              <p:nvPr/>
            </p:nvPicPr>
            <p:blipFill>
              <a:blip r:embed="rId21"/>
              <a:stretch>
                <a:fillRect/>
              </a:stretch>
            </p:blipFill>
            <p:spPr>
              <a:xfrm>
                <a:off x="8055360" y="4341380"/>
                <a:ext cx="648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A2795CE8-BA18-4E96-9A91-84391F6E4987}"/>
                  </a:ext>
                </a:extLst>
              </p14:cNvPr>
              <p14:cNvContentPartPr/>
              <p14:nvPr/>
            </p14:nvContentPartPr>
            <p14:xfrm>
              <a:off x="3512520" y="4661060"/>
              <a:ext cx="322560" cy="360"/>
            </p14:xfrm>
          </p:contentPart>
        </mc:Choice>
        <mc:Fallback>
          <p:pic>
            <p:nvPicPr>
              <p:cNvPr id="20" name="Ink 19">
                <a:extLst>
                  <a:ext uri="{FF2B5EF4-FFF2-40B4-BE49-F238E27FC236}">
                    <a16:creationId xmlns:a16="http://schemas.microsoft.com/office/drawing/2014/main" id="{A2795CE8-BA18-4E96-9A91-84391F6E4987}"/>
                  </a:ext>
                </a:extLst>
              </p:cNvPr>
              <p:cNvPicPr/>
              <p:nvPr/>
            </p:nvPicPr>
            <p:blipFill>
              <a:blip r:embed="rId23"/>
              <a:stretch>
                <a:fillRect/>
              </a:stretch>
            </p:blipFill>
            <p:spPr>
              <a:xfrm>
                <a:off x="3494520" y="4643060"/>
                <a:ext cx="358200" cy="36000"/>
              </a:xfrm>
              <a:prstGeom prst="rect">
                <a:avLst/>
              </a:prstGeom>
            </p:spPr>
          </p:pic>
        </mc:Fallback>
      </mc:AlternateContent>
      <p:grpSp>
        <p:nvGrpSpPr>
          <p:cNvPr id="24" name="Group 23">
            <a:extLst>
              <a:ext uri="{FF2B5EF4-FFF2-40B4-BE49-F238E27FC236}">
                <a16:creationId xmlns:a16="http://schemas.microsoft.com/office/drawing/2014/main" id="{B4CFC5DD-7020-4C4C-A95F-58DF1FD06ABC}"/>
              </a:ext>
            </a:extLst>
          </p:cNvPr>
          <p:cNvGrpSpPr/>
          <p:nvPr/>
        </p:nvGrpSpPr>
        <p:grpSpPr>
          <a:xfrm>
            <a:off x="4795200" y="4649180"/>
            <a:ext cx="1850400" cy="23400"/>
            <a:chOff x="4795200" y="4649180"/>
            <a:chExt cx="1850400" cy="23400"/>
          </a:xfrm>
        </p:grpSpPr>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12B199B9-B637-4FCC-9A76-351881645C1E}"/>
                    </a:ext>
                  </a:extLst>
                </p14:cNvPr>
                <p14:cNvContentPartPr/>
                <p14:nvPr/>
              </p14:nvContentPartPr>
              <p14:xfrm>
                <a:off x="4795200" y="4672220"/>
                <a:ext cx="360" cy="360"/>
              </p14:xfrm>
            </p:contentPart>
          </mc:Choice>
          <mc:Fallback>
            <p:pic>
              <p:nvPicPr>
                <p:cNvPr id="21" name="Ink 20">
                  <a:extLst>
                    <a:ext uri="{FF2B5EF4-FFF2-40B4-BE49-F238E27FC236}">
                      <a16:creationId xmlns:a16="http://schemas.microsoft.com/office/drawing/2014/main" id="{12B199B9-B637-4FCC-9A76-351881645C1E}"/>
                    </a:ext>
                  </a:extLst>
                </p:cNvPr>
                <p:cNvPicPr/>
                <p:nvPr/>
              </p:nvPicPr>
              <p:blipFill>
                <a:blip r:embed="rId25"/>
                <a:stretch>
                  <a:fillRect/>
                </a:stretch>
              </p:blipFill>
              <p:spPr>
                <a:xfrm>
                  <a:off x="4777200" y="46545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BFF88540-95BD-484F-ABFD-D213CBBB8A77}"/>
                    </a:ext>
                  </a:extLst>
                </p14:cNvPr>
                <p14:cNvContentPartPr/>
                <p14:nvPr/>
              </p14:nvContentPartPr>
              <p14:xfrm>
                <a:off x="4839120" y="4672220"/>
                <a:ext cx="948600" cy="360"/>
              </p14:xfrm>
            </p:contentPart>
          </mc:Choice>
          <mc:Fallback>
            <p:pic>
              <p:nvPicPr>
                <p:cNvPr id="22" name="Ink 21">
                  <a:extLst>
                    <a:ext uri="{FF2B5EF4-FFF2-40B4-BE49-F238E27FC236}">
                      <a16:creationId xmlns:a16="http://schemas.microsoft.com/office/drawing/2014/main" id="{BFF88540-95BD-484F-ABFD-D213CBBB8A77}"/>
                    </a:ext>
                  </a:extLst>
                </p:cNvPr>
                <p:cNvPicPr/>
                <p:nvPr/>
              </p:nvPicPr>
              <p:blipFill>
                <a:blip r:embed="rId27"/>
                <a:stretch>
                  <a:fillRect/>
                </a:stretch>
              </p:blipFill>
              <p:spPr>
                <a:xfrm>
                  <a:off x="4821480" y="4654580"/>
                  <a:ext cx="984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A47A1061-676D-4D68-8C05-83257EEA2134}"/>
                    </a:ext>
                  </a:extLst>
                </p14:cNvPr>
                <p14:cNvContentPartPr/>
                <p14:nvPr/>
              </p14:nvContentPartPr>
              <p14:xfrm>
                <a:off x="5988240" y="4649180"/>
                <a:ext cx="657360" cy="12240"/>
              </p14:xfrm>
            </p:contentPart>
          </mc:Choice>
          <mc:Fallback>
            <p:pic>
              <p:nvPicPr>
                <p:cNvPr id="23" name="Ink 22">
                  <a:extLst>
                    <a:ext uri="{FF2B5EF4-FFF2-40B4-BE49-F238E27FC236}">
                      <a16:creationId xmlns:a16="http://schemas.microsoft.com/office/drawing/2014/main" id="{A47A1061-676D-4D68-8C05-83257EEA2134}"/>
                    </a:ext>
                  </a:extLst>
                </p:cNvPr>
                <p:cNvPicPr/>
                <p:nvPr/>
              </p:nvPicPr>
              <p:blipFill>
                <a:blip r:embed="rId29"/>
                <a:stretch>
                  <a:fillRect/>
                </a:stretch>
              </p:blipFill>
              <p:spPr>
                <a:xfrm>
                  <a:off x="5970240" y="4631180"/>
                  <a:ext cx="693000" cy="4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D980E563-DD4B-46C2-8124-9C6C45A2ABF1}"/>
                  </a:ext>
                </a:extLst>
              </p14:cNvPr>
              <p14:cNvContentPartPr/>
              <p14:nvPr/>
            </p14:nvContentPartPr>
            <p14:xfrm>
              <a:off x="4861440" y="4993700"/>
              <a:ext cx="474480" cy="13320"/>
            </p14:xfrm>
          </p:contentPart>
        </mc:Choice>
        <mc:Fallback>
          <p:pic>
            <p:nvPicPr>
              <p:cNvPr id="25" name="Ink 24">
                <a:extLst>
                  <a:ext uri="{FF2B5EF4-FFF2-40B4-BE49-F238E27FC236}">
                    <a16:creationId xmlns:a16="http://schemas.microsoft.com/office/drawing/2014/main" id="{D980E563-DD4B-46C2-8124-9C6C45A2ABF1}"/>
                  </a:ext>
                </a:extLst>
              </p:cNvPr>
              <p:cNvPicPr/>
              <p:nvPr/>
            </p:nvPicPr>
            <p:blipFill>
              <a:blip r:embed="rId31"/>
              <a:stretch>
                <a:fillRect/>
              </a:stretch>
            </p:blipFill>
            <p:spPr>
              <a:xfrm>
                <a:off x="4843800" y="4975700"/>
                <a:ext cx="510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BE61CBD3-78B4-4FEA-9CC1-2BF160398365}"/>
                  </a:ext>
                </a:extLst>
              </p14:cNvPr>
              <p14:cNvContentPartPr/>
              <p14:nvPr/>
            </p14:nvContentPartPr>
            <p14:xfrm>
              <a:off x="7850160" y="4704980"/>
              <a:ext cx="748800" cy="34920"/>
            </p14:xfrm>
          </p:contentPart>
        </mc:Choice>
        <mc:Fallback>
          <p:pic>
            <p:nvPicPr>
              <p:cNvPr id="26" name="Ink 25">
                <a:extLst>
                  <a:ext uri="{FF2B5EF4-FFF2-40B4-BE49-F238E27FC236}">
                    <a16:creationId xmlns:a16="http://schemas.microsoft.com/office/drawing/2014/main" id="{BE61CBD3-78B4-4FEA-9CC1-2BF160398365}"/>
                  </a:ext>
                </a:extLst>
              </p:cNvPr>
              <p:cNvPicPr/>
              <p:nvPr/>
            </p:nvPicPr>
            <p:blipFill>
              <a:blip r:embed="rId33"/>
              <a:stretch>
                <a:fillRect/>
              </a:stretch>
            </p:blipFill>
            <p:spPr>
              <a:xfrm>
                <a:off x="7832520" y="4686980"/>
                <a:ext cx="784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227E62BB-23D5-4945-A3F0-4E24BFB44BED}"/>
                  </a:ext>
                </a:extLst>
              </p14:cNvPr>
              <p14:cNvContentPartPr/>
              <p14:nvPr/>
            </p14:nvContentPartPr>
            <p14:xfrm>
              <a:off x="3512520" y="4984340"/>
              <a:ext cx="880560" cy="56880"/>
            </p14:xfrm>
          </p:contentPart>
        </mc:Choice>
        <mc:Fallback>
          <p:pic>
            <p:nvPicPr>
              <p:cNvPr id="27" name="Ink 26">
                <a:extLst>
                  <a:ext uri="{FF2B5EF4-FFF2-40B4-BE49-F238E27FC236}">
                    <a16:creationId xmlns:a16="http://schemas.microsoft.com/office/drawing/2014/main" id="{227E62BB-23D5-4945-A3F0-4E24BFB44BED}"/>
                  </a:ext>
                </a:extLst>
              </p:cNvPr>
              <p:cNvPicPr/>
              <p:nvPr/>
            </p:nvPicPr>
            <p:blipFill>
              <a:blip r:embed="rId35"/>
              <a:stretch>
                <a:fillRect/>
              </a:stretch>
            </p:blipFill>
            <p:spPr>
              <a:xfrm>
                <a:off x="3494520" y="4966340"/>
                <a:ext cx="916200" cy="92520"/>
              </a:xfrm>
              <a:prstGeom prst="rect">
                <a:avLst/>
              </a:prstGeom>
            </p:spPr>
          </p:pic>
        </mc:Fallback>
      </mc:AlternateContent>
      <p:grpSp>
        <p:nvGrpSpPr>
          <p:cNvPr id="30" name="Group 29">
            <a:extLst>
              <a:ext uri="{FF2B5EF4-FFF2-40B4-BE49-F238E27FC236}">
                <a16:creationId xmlns:a16="http://schemas.microsoft.com/office/drawing/2014/main" id="{5F428E7A-A1F1-465E-BFD0-5C5EF6855B64}"/>
              </a:ext>
            </a:extLst>
          </p:cNvPr>
          <p:cNvGrpSpPr/>
          <p:nvPr/>
        </p:nvGrpSpPr>
        <p:grpSpPr>
          <a:xfrm>
            <a:off x="5163120" y="5352620"/>
            <a:ext cx="545400" cy="34200"/>
            <a:chOff x="5163120" y="5352620"/>
            <a:chExt cx="545400" cy="34200"/>
          </a:xfrm>
        </p:grpSpPr>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B720EF90-C450-4069-B48F-EF6E08EE5E35}"/>
                    </a:ext>
                  </a:extLst>
                </p14:cNvPr>
                <p14:cNvContentPartPr/>
                <p14:nvPr/>
              </p14:nvContentPartPr>
              <p14:xfrm>
                <a:off x="5163120" y="5361620"/>
                <a:ext cx="360" cy="2160"/>
              </p14:xfrm>
            </p:contentPart>
          </mc:Choice>
          <mc:Fallback>
            <p:pic>
              <p:nvPicPr>
                <p:cNvPr id="28" name="Ink 27">
                  <a:extLst>
                    <a:ext uri="{FF2B5EF4-FFF2-40B4-BE49-F238E27FC236}">
                      <a16:creationId xmlns:a16="http://schemas.microsoft.com/office/drawing/2014/main" id="{B720EF90-C450-4069-B48F-EF6E08EE5E35}"/>
                    </a:ext>
                  </a:extLst>
                </p:cNvPr>
                <p:cNvPicPr/>
                <p:nvPr/>
              </p:nvPicPr>
              <p:blipFill>
                <a:blip r:embed="rId37"/>
                <a:stretch>
                  <a:fillRect/>
                </a:stretch>
              </p:blipFill>
              <p:spPr>
                <a:xfrm>
                  <a:off x="5145120" y="5343980"/>
                  <a:ext cx="36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081EB496-CB86-4821-BD91-9C3F67DDA0DE}"/>
                    </a:ext>
                  </a:extLst>
                </p14:cNvPr>
                <p14:cNvContentPartPr/>
                <p14:nvPr/>
              </p14:nvContentPartPr>
              <p14:xfrm>
                <a:off x="5163120" y="5352620"/>
                <a:ext cx="545400" cy="34200"/>
              </p14:xfrm>
            </p:contentPart>
          </mc:Choice>
          <mc:Fallback>
            <p:pic>
              <p:nvPicPr>
                <p:cNvPr id="29" name="Ink 28">
                  <a:extLst>
                    <a:ext uri="{FF2B5EF4-FFF2-40B4-BE49-F238E27FC236}">
                      <a16:creationId xmlns:a16="http://schemas.microsoft.com/office/drawing/2014/main" id="{081EB496-CB86-4821-BD91-9C3F67DDA0DE}"/>
                    </a:ext>
                  </a:extLst>
                </p:cNvPr>
                <p:cNvPicPr/>
                <p:nvPr/>
              </p:nvPicPr>
              <p:blipFill>
                <a:blip r:embed="rId39"/>
                <a:stretch>
                  <a:fillRect/>
                </a:stretch>
              </p:blipFill>
              <p:spPr>
                <a:xfrm>
                  <a:off x="5145120" y="5334620"/>
                  <a:ext cx="581040" cy="69840"/>
                </a:xfrm>
                <a:prstGeom prst="rect">
                  <a:avLst/>
                </a:prstGeom>
              </p:spPr>
            </p:pic>
          </mc:Fallback>
        </mc:AlternateContent>
      </p:grpSp>
      <p:grpSp>
        <p:nvGrpSpPr>
          <p:cNvPr id="33" name="Group 32">
            <a:extLst>
              <a:ext uri="{FF2B5EF4-FFF2-40B4-BE49-F238E27FC236}">
                <a16:creationId xmlns:a16="http://schemas.microsoft.com/office/drawing/2014/main" id="{1BF3284F-199A-47E3-91D0-883C88C03392}"/>
              </a:ext>
            </a:extLst>
          </p:cNvPr>
          <p:cNvGrpSpPr/>
          <p:nvPr/>
        </p:nvGrpSpPr>
        <p:grpSpPr>
          <a:xfrm>
            <a:off x="6724080" y="5017820"/>
            <a:ext cx="1572480" cy="23760"/>
            <a:chOff x="6724080" y="5017820"/>
            <a:chExt cx="1572480" cy="23760"/>
          </a:xfrm>
        </p:grpSpPr>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B6E7368A-D2F1-44D8-A5A5-54D8DC88DE6D}"/>
                    </a:ext>
                  </a:extLst>
                </p14:cNvPr>
                <p14:cNvContentPartPr/>
                <p14:nvPr/>
              </p14:nvContentPartPr>
              <p14:xfrm>
                <a:off x="6724080" y="5017820"/>
                <a:ext cx="1560240" cy="23760"/>
              </p14:xfrm>
            </p:contentPart>
          </mc:Choice>
          <mc:Fallback>
            <p:pic>
              <p:nvPicPr>
                <p:cNvPr id="31" name="Ink 30">
                  <a:extLst>
                    <a:ext uri="{FF2B5EF4-FFF2-40B4-BE49-F238E27FC236}">
                      <a16:creationId xmlns:a16="http://schemas.microsoft.com/office/drawing/2014/main" id="{B6E7368A-D2F1-44D8-A5A5-54D8DC88DE6D}"/>
                    </a:ext>
                  </a:extLst>
                </p:cNvPr>
                <p:cNvPicPr/>
                <p:nvPr/>
              </p:nvPicPr>
              <p:blipFill>
                <a:blip r:embed="rId41"/>
                <a:stretch>
                  <a:fillRect/>
                </a:stretch>
              </p:blipFill>
              <p:spPr>
                <a:xfrm>
                  <a:off x="6706080" y="5000180"/>
                  <a:ext cx="1595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477DE1B5-3817-4965-9267-801B91ADE41D}"/>
                    </a:ext>
                  </a:extLst>
                </p14:cNvPr>
                <p14:cNvContentPartPr/>
                <p14:nvPr/>
              </p14:nvContentPartPr>
              <p14:xfrm>
                <a:off x="8296200" y="5040140"/>
                <a:ext cx="360" cy="360"/>
              </p14:xfrm>
            </p:contentPart>
          </mc:Choice>
          <mc:Fallback>
            <p:pic>
              <p:nvPicPr>
                <p:cNvPr id="32" name="Ink 31">
                  <a:extLst>
                    <a:ext uri="{FF2B5EF4-FFF2-40B4-BE49-F238E27FC236}">
                      <a16:creationId xmlns:a16="http://schemas.microsoft.com/office/drawing/2014/main" id="{477DE1B5-3817-4965-9267-801B91ADE41D}"/>
                    </a:ext>
                  </a:extLst>
                </p:cNvPr>
                <p:cNvPicPr/>
                <p:nvPr/>
              </p:nvPicPr>
              <p:blipFill>
                <a:blip r:embed="rId25"/>
                <a:stretch>
                  <a:fillRect/>
                </a:stretch>
              </p:blipFill>
              <p:spPr>
                <a:xfrm>
                  <a:off x="8278200" y="5022500"/>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4" name="Ink 33">
                <a:extLst>
                  <a:ext uri="{FF2B5EF4-FFF2-40B4-BE49-F238E27FC236}">
                    <a16:creationId xmlns:a16="http://schemas.microsoft.com/office/drawing/2014/main" id="{637CB007-2C83-4A5B-AE98-F4616B2ECF25}"/>
                  </a:ext>
                </a:extLst>
              </p14:cNvPr>
              <p14:cNvContentPartPr/>
              <p14:nvPr/>
            </p14:nvContentPartPr>
            <p14:xfrm>
              <a:off x="6768720" y="5354420"/>
              <a:ext cx="1805400" cy="32760"/>
            </p14:xfrm>
          </p:contentPart>
        </mc:Choice>
        <mc:Fallback>
          <p:pic>
            <p:nvPicPr>
              <p:cNvPr id="34" name="Ink 33">
                <a:extLst>
                  <a:ext uri="{FF2B5EF4-FFF2-40B4-BE49-F238E27FC236}">
                    <a16:creationId xmlns:a16="http://schemas.microsoft.com/office/drawing/2014/main" id="{637CB007-2C83-4A5B-AE98-F4616B2ECF25}"/>
                  </a:ext>
                </a:extLst>
              </p:cNvPr>
              <p:cNvPicPr/>
              <p:nvPr/>
            </p:nvPicPr>
            <p:blipFill>
              <a:blip r:embed="rId44"/>
              <a:stretch>
                <a:fillRect/>
              </a:stretch>
            </p:blipFill>
            <p:spPr>
              <a:xfrm>
                <a:off x="6751080" y="5336780"/>
                <a:ext cx="1841040" cy="68400"/>
              </a:xfrm>
              <a:prstGeom prst="rect">
                <a:avLst/>
              </a:prstGeom>
            </p:spPr>
          </p:pic>
        </mc:Fallback>
      </mc:AlternateContent>
      <p:grpSp>
        <p:nvGrpSpPr>
          <p:cNvPr id="37" name="Group 36">
            <a:extLst>
              <a:ext uri="{FF2B5EF4-FFF2-40B4-BE49-F238E27FC236}">
                <a16:creationId xmlns:a16="http://schemas.microsoft.com/office/drawing/2014/main" id="{2493B7FD-B556-44DE-80EF-00F2B9D30408}"/>
              </a:ext>
            </a:extLst>
          </p:cNvPr>
          <p:cNvGrpSpPr/>
          <p:nvPr/>
        </p:nvGrpSpPr>
        <p:grpSpPr>
          <a:xfrm>
            <a:off x="3646080" y="5652500"/>
            <a:ext cx="5002920" cy="169200"/>
            <a:chOff x="3646080" y="5652500"/>
            <a:chExt cx="5002920" cy="169200"/>
          </a:xfrm>
        </p:grpSpPr>
        <mc:AlternateContent xmlns:mc="http://schemas.openxmlformats.org/markup-compatibility/2006">
          <mc:Choice xmlns:p14="http://schemas.microsoft.com/office/powerpoint/2010/main" Requires="p14">
            <p:contentPart p14:bwMode="auto" r:id="rId45">
              <p14:nvContentPartPr>
                <p14:cNvPr id="35" name="Ink 34">
                  <a:extLst>
                    <a:ext uri="{FF2B5EF4-FFF2-40B4-BE49-F238E27FC236}">
                      <a16:creationId xmlns:a16="http://schemas.microsoft.com/office/drawing/2014/main" id="{F11B17C0-2CAC-42F7-9AB3-A424FCD5F7BB}"/>
                    </a:ext>
                  </a:extLst>
                </p14:cNvPr>
                <p14:cNvContentPartPr/>
                <p14:nvPr/>
              </p14:nvContentPartPr>
              <p14:xfrm>
                <a:off x="3646080" y="5652500"/>
                <a:ext cx="851760" cy="12240"/>
              </p14:xfrm>
            </p:contentPart>
          </mc:Choice>
          <mc:Fallback>
            <p:pic>
              <p:nvPicPr>
                <p:cNvPr id="35" name="Ink 34">
                  <a:extLst>
                    <a:ext uri="{FF2B5EF4-FFF2-40B4-BE49-F238E27FC236}">
                      <a16:creationId xmlns:a16="http://schemas.microsoft.com/office/drawing/2014/main" id="{F11B17C0-2CAC-42F7-9AB3-A424FCD5F7BB}"/>
                    </a:ext>
                  </a:extLst>
                </p:cNvPr>
                <p:cNvPicPr/>
                <p:nvPr/>
              </p:nvPicPr>
              <p:blipFill>
                <a:blip r:embed="rId46"/>
                <a:stretch>
                  <a:fillRect/>
                </a:stretch>
              </p:blipFill>
              <p:spPr>
                <a:xfrm>
                  <a:off x="3628440" y="5634860"/>
                  <a:ext cx="887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Ink 35">
                  <a:extLst>
                    <a:ext uri="{FF2B5EF4-FFF2-40B4-BE49-F238E27FC236}">
                      <a16:creationId xmlns:a16="http://schemas.microsoft.com/office/drawing/2014/main" id="{74AE98A1-42C7-4D3F-B996-E6DC80DAF93E}"/>
                    </a:ext>
                  </a:extLst>
                </p14:cNvPr>
                <p14:cNvContentPartPr/>
                <p14:nvPr/>
              </p14:nvContentPartPr>
              <p14:xfrm>
                <a:off x="5006520" y="5685980"/>
                <a:ext cx="3642480" cy="135720"/>
              </p14:xfrm>
            </p:contentPart>
          </mc:Choice>
          <mc:Fallback>
            <p:pic>
              <p:nvPicPr>
                <p:cNvPr id="36" name="Ink 35">
                  <a:extLst>
                    <a:ext uri="{FF2B5EF4-FFF2-40B4-BE49-F238E27FC236}">
                      <a16:creationId xmlns:a16="http://schemas.microsoft.com/office/drawing/2014/main" id="{74AE98A1-42C7-4D3F-B996-E6DC80DAF93E}"/>
                    </a:ext>
                  </a:extLst>
                </p:cNvPr>
                <p:cNvPicPr/>
                <p:nvPr/>
              </p:nvPicPr>
              <p:blipFill>
                <a:blip r:embed="rId48"/>
                <a:stretch>
                  <a:fillRect/>
                </a:stretch>
              </p:blipFill>
              <p:spPr>
                <a:xfrm>
                  <a:off x="4988880" y="5667980"/>
                  <a:ext cx="3678120" cy="17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8" name="Ink 37">
                <a:extLst>
                  <a:ext uri="{FF2B5EF4-FFF2-40B4-BE49-F238E27FC236}">
                    <a16:creationId xmlns:a16="http://schemas.microsoft.com/office/drawing/2014/main" id="{6CE3E811-1773-4EF2-8D1F-D64A8907128B}"/>
                  </a:ext>
                </a:extLst>
              </p14:cNvPr>
              <p14:cNvContentPartPr/>
              <p14:nvPr/>
            </p14:nvContentPartPr>
            <p14:xfrm>
              <a:off x="3545640" y="6032300"/>
              <a:ext cx="400680" cy="360"/>
            </p14:xfrm>
          </p:contentPart>
        </mc:Choice>
        <mc:Fallback>
          <p:pic>
            <p:nvPicPr>
              <p:cNvPr id="38" name="Ink 37">
                <a:extLst>
                  <a:ext uri="{FF2B5EF4-FFF2-40B4-BE49-F238E27FC236}">
                    <a16:creationId xmlns:a16="http://schemas.microsoft.com/office/drawing/2014/main" id="{6CE3E811-1773-4EF2-8D1F-D64A8907128B}"/>
                  </a:ext>
                </a:extLst>
              </p:cNvPr>
              <p:cNvPicPr/>
              <p:nvPr/>
            </p:nvPicPr>
            <p:blipFill>
              <a:blip r:embed="rId50"/>
              <a:stretch>
                <a:fillRect/>
              </a:stretch>
            </p:blipFill>
            <p:spPr>
              <a:xfrm>
                <a:off x="3528000" y="6014660"/>
                <a:ext cx="436320" cy="36000"/>
              </a:xfrm>
              <a:prstGeom prst="rect">
                <a:avLst/>
              </a:prstGeom>
            </p:spPr>
          </p:pic>
        </mc:Fallback>
      </mc:AlternateContent>
    </p:spTree>
    <p:extLst>
      <p:ext uri="{BB962C8B-B14F-4D97-AF65-F5344CB8AC3E}">
        <p14:creationId xmlns:p14="http://schemas.microsoft.com/office/powerpoint/2010/main" val="1534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4BD0A42-B011-4DBF-B5CD-6718A97E3C7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Insert Data</a:t>
            </a:r>
          </a:p>
        </p:txBody>
      </p:sp>
      <p:pic>
        <p:nvPicPr>
          <p:cNvPr id="9" name="Picture 8" descr="Graphical user interface, application&#10;&#10;Description automatically generated">
            <a:extLst>
              <a:ext uri="{FF2B5EF4-FFF2-40B4-BE49-F238E27FC236}">
                <a16:creationId xmlns:a16="http://schemas.microsoft.com/office/drawing/2014/main" id="{00F3A8E1-1997-48DF-A7EB-792A108B1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316" y="1181729"/>
            <a:ext cx="6780700" cy="4492212"/>
          </a:xfrm>
          <a:prstGeom prst="rect">
            <a:avLst/>
          </a:prstGeom>
        </p:spPr>
      </p:pic>
      <p:grpSp>
        <p:nvGrpSpPr>
          <p:cNvPr id="12" name="Group 11">
            <a:extLst>
              <a:ext uri="{FF2B5EF4-FFF2-40B4-BE49-F238E27FC236}">
                <a16:creationId xmlns:a16="http://schemas.microsoft.com/office/drawing/2014/main" id="{77737712-3A52-4B17-A813-0405D92E5FD6}"/>
              </a:ext>
            </a:extLst>
          </p:cNvPr>
          <p:cNvGrpSpPr/>
          <p:nvPr/>
        </p:nvGrpSpPr>
        <p:grpSpPr>
          <a:xfrm>
            <a:off x="4838026" y="2094804"/>
            <a:ext cx="1559520" cy="30600"/>
            <a:chOff x="4838026" y="2094804"/>
            <a:chExt cx="1559520" cy="30600"/>
          </a:xfrm>
        </p:grpSpPr>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CC2D0480-F24F-495C-B694-65A90EE4A2F2}"/>
                    </a:ext>
                  </a:extLst>
                </p14:cNvPr>
                <p14:cNvContentPartPr/>
                <p14:nvPr/>
              </p14:nvContentPartPr>
              <p14:xfrm>
                <a:off x="4838026" y="2094804"/>
                <a:ext cx="577800" cy="30600"/>
              </p14:xfrm>
            </p:contentPart>
          </mc:Choice>
          <mc:Fallback>
            <p:pic>
              <p:nvPicPr>
                <p:cNvPr id="10" name="Ink 9">
                  <a:extLst>
                    <a:ext uri="{FF2B5EF4-FFF2-40B4-BE49-F238E27FC236}">
                      <a16:creationId xmlns:a16="http://schemas.microsoft.com/office/drawing/2014/main" id="{CC2D0480-F24F-495C-B694-65A90EE4A2F2}"/>
                    </a:ext>
                  </a:extLst>
                </p:cNvPr>
                <p:cNvPicPr/>
                <p:nvPr/>
              </p:nvPicPr>
              <p:blipFill>
                <a:blip r:embed="rId5"/>
                <a:stretch>
                  <a:fillRect/>
                </a:stretch>
              </p:blipFill>
              <p:spPr>
                <a:xfrm>
                  <a:off x="4820026" y="2077164"/>
                  <a:ext cx="613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DB5E51BB-8A6A-49E7-A437-07E68643CE43}"/>
                    </a:ext>
                  </a:extLst>
                </p14:cNvPr>
                <p14:cNvContentPartPr/>
                <p14:nvPr/>
              </p14:nvContentPartPr>
              <p14:xfrm>
                <a:off x="5567386" y="2105964"/>
                <a:ext cx="830160" cy="19440"/>
              </p14:xfrm>
            </p:contentPart>
          </mc:Choice>
          <mc:Fallback>
            <p:pic>
              <p:nvPicPr>
                <p:cNvPr id="11" name="Ink 10">
                  <a:extLst>
                    <a:ext uri="{FF2B5EF4-FFF2-40B4-BE49-F238E27FC236}">
                      <a16:creationId xmlns:a16="http://schemas.microsoft.com/office/drawing/2014/main" id="{DB5E51BB-8A6A-49E7-A437-07E68643CE43}"/>
                    </a:ext>
                  </a:extLst>
                </p:cNvPr>
                <p:cNvPicPr/>
                <p:nvPr/>
              </p:nvPicPr>
              <p:blipFill>
                <a:blip r:embed="rId7"/>
                <a:stretch>
                  <a:fillRect/>
                </a:stretch>
              </p:blipFill>
              <p:spPr>
                <a:xfrm>
                  <a:off x="5549386" y="2087964"/>
                  <a:ext cx="865800" cy="5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DC8CE8C1-69F8-4619-913F-446C2219B387}"/>
                  </a:ext>
                </a:extLst>
              </p14:cNvPr>
              <p14:cNvContentPartPr/>
              <p14:nvPr/>
            </p14:nvContentPartPr>
            <p14:xfrm>
              <a:off x="9143986" y="2083284"/>
              <a:ext cx="1561320" cy="59400"/>
            </p14:xfrm>
          </p:contentPart>
        </mc:Choice>
        <mc:Fallback>
          <p:pic>
            <p:nvPicPr>
              <p:cNvPr id="13" name="Ink 12">
                <a:extLst>
                  <a:ext uri="{FF2B5EF4-FFF2-40B4-BE49-F238E27FC236}">
                    <a16:creationId xmlns:a16="http://schemas.microsoft.com/office/drawing/2014/main" id="{DC8CE8C1-69F8-4619-913F-446C2219B387}"/>
                  </a:ext>
                </a:extLst>
              </p:cNvPr>
              <p:cNvPicPr/>
              <p:nvPr/>
            </p:nvPicPr>
            <p:blipFill>
              <a:blip r:embed="rId9"/>
              <a:stretch>
                <a:fillRect/>
              </a:stretch>
            </p:blipFill>
            <p:spPr>
              <a:xfrm>
                <a:off x="9125986" y="2065284"/>
                <a:ext cx="1596960" cy="95040"/>
              </a:xfrm>
              <a:prstGeom prst="rect">
                <a:avLst/>
              </a:prstGeom>
            </p:spPr>
          </p:pic>
        </mc:Fallback>
      </mc:AlternateContent>
    </p:spTree>
    <p:extLst>
      <p:ext uri="{BB962C8B-B14F-4D97-AF65-F5344CB8AC3E}">
        <p14:creationId xmlns:p14="http://schemas.microsoft.com/office/powerpoint/2010/main" val="212758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Rating Curve</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a:solidFill>
                  <a:srgbClr val="74D7EE"/>
                </a:solidFill>
              </a:rPr>
              <a:t>Plot Discharge vs. Pressure 1</a:t>
            </a:r>
          </a:p>
        </p:txBody>
      </p:sp>
      <p:cxnSp>
        <p:nvCxnSpPr>
          <p:cNvPr id="43"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707" y="2426818"/>
            <a:ext cx="3997637" cy="3997637"/>
          </a:xfrm>
          <a:prstGeom prst="rect">
            <a:avLst/>
          </a:prstGeom>
        </p:spPr>
      </p:pic>
      <p:cxnSp>
        <p:nvCxnSpPr>
          <p:cNvPr id="44" name="Straight Connector 1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application&#10;&#10;Description automatically generated">
            <a:extLst>
              <a:ext uri="{FF2B5EF4-FFF2-40B4-BE49-F238E27FC236}">
                <a16:creationId xmlns:a16="http://schemas.microsoft.com/office/drawing/2014/main" id="{1CDFB21A-D2F6-4371-BDEB-A05CEDE16874}"/>
              </a:ext>
            </a:extLst>
          </p:cNvPr>
          <p:cNvPicPr>
            <a:picLocks noChangeAspect="1"/>
          </p:cNvPicPr>
          <p:nvPr/>
        </p:nvPicPr>
        <p:blipFill>
          <a:blip r:embed="rId5"/>
          <a:stretch>
            <a:fillRect/>
          </a:stretch>
        </p:blipFill>
        <p:spPr>
          <a:xfrm>
            <a:off x="6273479" y="3620889"/>
            <a:ext cx="5627512" cy="1609495"/>
          </a:xfrm>
          <a:prstGeom prst="rect">
            <a:avLst/>
          </a:prstGeom>
        </p:spPr>
      </p:pic>
      <p:grpSp>
        <p:nvGrpSpPr>
          <p:cNvPr id="13" name="Group 12">
            <a:extLst>
              <a:ext uri="{FF2B5EF4-FFF2-40B4-BE49-F238E27FC236}">
                <a16:creationId xmlns:a16="http://schemas.microsoft.com/office/drawing/2014/main" id="{77FFD508-182B-4921-B54C-ABF6D8036982}"/>
              </a:ext>
            </a:extLst>
          </p:cNvPr>
          <p:cNvGrpSpPr/>
          <p:nvPr/>
        </p:nvGrpSpPr>
        <p:grpSpPr>
          <a:xfrm>
            <a:off x="6366960" y="3902900"/>
            <a:ext cx="1706760" cy="793440"/>
            <a:chOff x="6366960" y="3902900"/>
            <a:chExt cx="1706760" cy="793440"/>
          </a:xfrm>
        </p:grpSpPr>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463AF237-3C99-4C76-99CF-99A1D4F1F31B}"/>
                    </a:ext>
                  </a:extLst>
                </p14:cNvPr>
                <p14:cNvContentPartPr/>
                <p14:nvPr/>
              </p14:nvContentPartPr>
              <p14:xfrm>
                <a:off x="6366960" y="3902900"/>
                <a:ext cx="1673640" cy="793440"/>
              </p14:xfrm>
            </p:contentPart>
          </mc:Choice>
          <mc:Fallback>
            <p:pic>
              <p:nvPicPr>
                <p:cNvPr id="11" name="Ink 10">
                  <a:extLst>
                    <a:ext uri="{FF2B5EF4-FFF2-40B4-BE49-F238E27FC236}">
                      <a16:creationId xmlns:a16="http://schemas.microsoft.com/office/drawing/2014/main" id="{463AF237-3C99-4C76-99CF-99A1D4F1F31B}"/>
                    </a:ext>
                  </a:extLst>
                </p:cNvPr>
                <p:cNvPicPr/>
                <p:nvPr/>
              </p:nvPicPr>
              <p:blipFill>
                <a:blip r:embed="rId7"/>
                <a:stretch>
                  <a:fillRect/>
                </a:stretch>
              </p:blipFill>
              <p:spPr>
                <a:xfrm>
                  <a:off x="6349320" y="3884900"/>
                  <a:ext cx="1709280" cy="82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264CD3A8-4057-4D40-8F93-BE057230BED3}"/>
                    </a:ext>
                  </a:extLst>
                </p14:cNvPr>
                <p14:cNvContentPartPr/>
                <p14:nvPr/>
              </p14:nvContentPartPr>
              <p14:xfrm>
                <a:off x="6411600" y="3913700"/>
                <a:ext cx="1662120" cy="360"/>
              </p14:xfrm>
            </p:contentPart>
          </mc:Choice>
          <mc:Fallback>
            <p:pic>
              <p:nvPicPr>
                <p:cNvPr id="12" name="Ink 11">
                  <a:extLst>
                    <a:ext uri="{FF2B5EF4-FFF2-40B4-BE49-F238E27FC236}">
                      <a16:creationId xmlns:a16="http://schemas.microsoft.com/office/drawing/2014/main" id="{264CD3A8-4057-4D40-8F93-BE057230BED3}"/>
                    </a:ext>
                  </a:extLst>
                </p:cNvPr>
                <p:cNvPicPr/>
                <p:nvPr/>
              </p:nvPicPr>
              <p:blipFill>
                <a:blip r:embed="rId9"/>
                <a:stretch>
                  <a:fillRect/>
                </a:stretch>
              </p:blipFill>
              <p:spPr>
                <a:xfrm>
                  <a:off x="6393960" y="3895700"/>
                  <a:ext cx="1697760" cy="36000"/>
                </a:xfrm>
                <a:prstGeom prst="rect">
                  <a:avLst/>
                </a:prstGeom>
              </p:spPr>
            </p:pic>
          </mc:Fallback>
        </mc:AlternateContent>
      </p:grpSp>
    </p:spTree>
    <p:extLst>
      <p:ext uri="{BB962C8B-B14F-4D97-AF65-F5344CB8AC3E}">
        <p14:creationId xmlns:p14="http://schemas.microsoft.com/office/powerpoint/2010/main" val="3816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E45AD0F-AD90-4BED-ADA2-A0433ED05711}"/>
              </a:ext>
            </a:extLst>
          </p:cNvPr>
          <p:cNvSpPr>
            <a:spLocks noGrp="1"/>
          </p:cNvSpPr>
          <p:nvPr>
            <p:ph type="title"/>
          </p:nvPr>
        </p:nvSpPr>
        <p:spPr>
          <a:xfrm>
            <a:off x="649270" y="506727"/>
            <a:ext cx="3885141" cy="1526741"/>
          </a:xfrm>
        </p:spPr>
        <p:txBody>
          <a:bodyPr>
            <a:normAutofit/>
          </a:bodyPr>
          <a:lstStyle/>
          <a:p>
            <a:pPr algn="r"/>
            <a:r>
              <a:rPr lang="en-US" sz="3000">
                <a:solidFill>
                  <a:schemeClr val="bg1"/>
                </a:solidFill>
              </a:rPr>
              <a:t>Rating Curve</a:t>
            </a:r>
          </a:p>
        </p:txBody>
      </p:sp>
      <p:cxnSp>
        <p:nvCxnSpPr>
          <p:cNvPr id="15" name="Straight Connector 1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4945336" y="506727"/>
            <a:ext cx="6609921" cy="1526741"/>
          </a:xfrm>
        </p:spPr>
        <p:txBody>
          <a:bodyPr vert="horz" lIns="91440" tIns="45720" rIns="91440" bIns="45720" rtlCol="0" anchor="ctr">
            <a:normAutofit/>
          </a:bodyPr>
          <a:lstStyle/>
          <a:p>
            <a:r>
              <a:rPr lang="en-US" sz="2200">
                <a:solidFill>
                  <a:schemeClr val="bg1"/>
                </a:solidFill>
                <a:latin typeface="Segoe UI" panose="020B0502040204020203" pitchFamily="34" charset="0"/>
                <a:cs typeface="Segoe UI" panose="020B0502040204020203" pitchFamily="34" charset="0"/>
              </a:rPr>
              <a:t>There are several option for X axes that could be used for analyses the project.</a:t>
            </a:r>
          </a:p>
        </p:txBody>
      </p:sp>
      <p:pic>
        <p:nvPicPr>
          <p:cNvPr id="6" name="Picture 5" descr="A screenshot of a computer&#10;&#10;Description automatically generated">
            <a:extLst>
              <a:ext uri="{FF2B5EF4-FFF2-40B4-BE49-F238E27FC236}">
                <a16:creationId xmlns:a16="http://schemas.microsoft.com/office/drawing/2014/main" id="{045F745C-2F43-4B78-9BA8-285618FD57E0}"/>
              </a:ext>
            </a:extLst>
          </p:cNvPr>
          <p:cNvPicPr>
            <a:picLocks noChangeAspect="1"/>
          </p:cNvPicPr>
          <p:nvPr/>
        </p:nvPicPr>
        <p:blipFill>
          <a:blip r:embed="rId3"/>
          <a:stretch>
            <a:fillRect/>
          </a:stretch>
        </p:blipFill>
        <p:spPr>
          <a:xfrm>
            <a:off x="795947" y="3297571"/>
            <a:ext cx="6354745" cy="2209892"/>
          </a:xfrm>
          <a:prstGeom prst="rect">
            <a:avLst/>
          </a:prstGeom>
        </p:spPr>
      </p:pic>
      <p:pic>
        <p:nvPicPr>
          <p:cNvPr id="4"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0693" y="2527997"/>
            <a:ext cx="3749040" cy="3749040"/>
          </a:xfrm>
          <a:prstGeom prst="rect">
            <a:avLst/>
          </a:prstGeom>
        </p:spPr>
      </p:pic>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BC541E53-DB6B-4D9A-836A-5DAF5386EE68}"/>
                  </a:ext>
                </a:extLst>
              </p14:cNvPr>
              <p14:cNvContentPartPr/>
              <p14:nvPr/>
            </p14:nvContentPartPr>
            <p14:xfrm>
              <a:off x="2094826" y="4699404"/>
              <a:ext cx="46440" cy="785880"/>
            </p14:xfrm>
          </p:contentPart>
        </mc:Choice>
        <mc:Fallback>
          <p:pic>
            <p:nvPicPr>
              <p:cNvPr id="9" name="Ink 8">
                <a:extLst>
                  <a:ext uri="{FF2B5EF4-FFF2-40B4-BE49-F238E27FC236}">
                    <a16:creationId xmlns:a16="http://schemas.microsoft.com/office/drawing/2014/main" id="{BC541E53-DB6B-4D9A-836A-5DAF5386EE68}"/>
                  </a:ext>
                </a:extLst>
              </p:cNvPr>
              <p:cNvPicPr/>
              <p:nvPr/>
            </p:nvPicPr>
            <p:blipFill>
              <a:blip r:embed="rId7"/>
              <a:stretch>
                <a:fillRect/>
              </a:stretch>
            </p:blipFill>
            <p:spPr>
              <a:xfrm>
                <a:off x="2077186" y="4681404"/>
                <a:ext cx="82080" cy="821520"/>
              </a:xfrm>
              <a:prstGeom prst="rect">
                <a:avLst/>
              </a:prstGeom>
            </p:spPr>
          </p:pic>
        </mc:Fallback>
      </mc:AlternateContent>
    </p:spTree>
    <p:extLst>
      <p:ext uri="{BB962C8B-B14F-4D97-AF65-F5344CB8AC3E}">
        <p14:creationId xmlns:p14="http://schemas.microsoft.com/office/powerpoint/2010/main" val="88263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D05D2D-CB6A-431B-BE4A-2A7FCC9FA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5">
            <a:extLst>
              <a:ext uri="{FF2B5EF4-FFF2-40B4-BE49-F238E27FC236}">
                <a16:creationId xmlns:a16="http://schemas.microsoft.com/office/drawing/2014/main" id="{E84CD6E5-269B-4A44-867D-78DBB4DFF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1113" y="1404938"/>
            <a:ext cx="3471863" cy="347503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035A8A52-2553-4144-A516-26B3BB14B18F}"/>
              </a:ext>
            </a:extLst>
          </p:cNvPr>
          <p:cNvPicPr>
            <a:picLocks noChangeAspect="1"/>
          </p:cNvPicPr>
          <p:nvPr/>
        </p:nvPicPr>
        <p:blipFill>
          <a:blip r:embed="rId5"/>
          <a:stretch>
            <a:fillRect/>
          </a:stretch>
        </p:blipFill>
        <p:spPr>
          <a:xfrm>
            <a:off x="4818063" y="1404938"/>
            <a:ext cx="6091238" cy="3475038"/>
          </a:xfrm>
          <a:prstGeom prst="rect">
            <a:avLst/>
          </a:prstGeom>
        </p:spPr>
      </p:pic>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960120" y="5419725"/>
            <a:ext cx="10271760" cy="936626"/>
          </a:xfrm>
        </p:spPr>
        <p:txBody>
          <a:bodyPr vert="horz" lIns="91440" tIns="45720" rIns="91440" bIns="45720" rtlCol="0" anchor="ctr">
            <a:normAutofit/>
          </a:bodyPr>
          <a:lstStyle/>
          <a:p>
            <a:pPr algn="ctr"/>
            <a:r>
              <a:rPr lang="en-US" sz="4000" kern="1200" dirty="0">
                <a:solidFill>
                  <a:schemeClr val="tx1">
                    <a:lumMod val="75000"/>
                    <a:lumOff val="25000"/>
                  </a:schemeClr>
                </a:solidFill>
                <a:latin typeface="+mj-lt"/>
                <a:ea typeface="+mj-ea"/>
                <a:cs typeface="+mj-cs"/>
              </a:rPr>
              <a:t>Duplicate a Worksheet</a:t>
            </a:r>
          </a:p>
        </p:txBody>
      </p:sp>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288A980-0205-4B21-AECC-46486BAFD532}"/>
                  </a:ext>
                </a:extLst>
              </p14:cNvPr>
              <p14:cNvContentPartPr/>
              <p14:nvPr/>
            </p14:nvContentPartPr>
            <p14:xfrm>
              <a:off x="5115586" y="2371644"/>
              <a:ext cx="311760" cy="12960"/>
            </p14:xfrm>
          </p:contentPart>
        </mc:Choice>
        <mc:Fallback>
          <p:pic>
            <p:nvPicPr>
              <p:cNvPr id="5" name="Ink 4">
                <a:extLst>
                  <a:ext uri="{FF2B5EF4-FFF2-40B4-BE49-F238E27FC236}">
                    <a16:creationId xmlns:a16="http://schemas.microsoft.com/office/drawing/2014/main" id="{B288A980-0205-4B21-AECC-46486BAFD532}"/>
                  </a:ext>
                </a:extLst>
              </p:cNvPr>
              <p:cNvPicPr/>
              <p:nvPr/>
            </p:nvPicPr>
            <p:blipFill>
              <a:blip r:embed="rId7"/>
              <a:stretch>
                <a:fillRect/>
              </a:stretch>
            </p:blipFill>
            <p:spPr>
              <a:xfrm>
                <a:off x="5097946" y="2354004"/>
                <a:ext cx="347400" cy="48600"/>
              </a:xfrm>
              <a:prstGeom prst="rect">
                <a:avLst/>
              </a:prstGeom>
            </p:spPr>
          </p:pic>
        </mc:Fallback>
      </mc:AlternateContent>
      <p:grpSp>
        <p:nvGrpSpPr>
          <p:cNvPr id="12" name="Group 11">
            <a:extLst>
              <a:ext uri="{FF2B5EF4-FFF2-40B4-BE49-F238E27FC236}">
                <a16:creationId xmlns:a16="http://schemas.microsoft.com/office/drawing/2014/main" id="{D2B1914A-8A3C-4A9B-A0A3-2BCACB034116}"/>
              </a:ext>
            </a:extLst>
          </p:cNvPr>
          <p:cNvGrpSpPr/>
          <p:nvPr/>
        </p:nvGrpSpPr>
        <p:grpSpPr>
          <a:xfrm>
            <a:off x="5999040" y="2787620"/>
            <a:ext cx="512280" cy="36360"/>
            <a:chOff x="5999040" y="2787620"/>
            <a:chExt cx="512280" cy="36360"/>
          </a:xfrm>
        </p:grpSpPr>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6CBC742A-3B76-4F63-881D-29E0E2748C03}"/>
                    </a:ext>
                  </a:extLst>
                </p14:cNvPr>
                <p14:cNvContentPartPr/>
                <p14:nvPr/>
              </p14:nvContentPartPr>
              <p14:xfrm>
                <a:off x="5999040" y="2787620"/>
                <a:ext cx="360" cy="360"/>
              </p14:xfrm>
            </p:contentPart>
          </mc:Choice>
          <mc:Fallback>
            <p:pic>
              <p:nvPicPr>
                <p:cNvPr id="10" name="Ink 9">
                  <a:extLst>
                    <a:ext uri="{FF2B5EF4-FFF2-40B4-BE49-F238E27FC236}">
                      <a16:creationId xmlns:a16="http://schemas.microsoft.com/office/drawing/2014/main" id="{6CBC742A-3B76-4F63-881D-29E0E2748C03}"/>
                    </a:ext>
                  </a:extLst>
                </p:cNvPr>
                <p:cNvPicPr/>
                <p:nvPr/>
              </p:nvPicPr>
              <p:blipFill>
                <a:blip r:embed="rId9"/>
                <a:stretch>
                  <a:fillRect/>
                </a:stretch>
              </p:blipFill>
              <p:spPr>
                <a:xfrm>
                  <a:off x="5981400" y="27696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6651D31C-949D-4E79-8675-E3FD3A4FB442}"/>
                    </a:ext>
                  </a:extLst>
                </p14:cNvPr>
                <p14:cNvContentPartPr/>
                <p14:nvPr/>
              </p14:nvContentPartPr>
              <p14:xfrm>
                <a:off x="5999040" y="2787620"/>
                <a:ext cx="512280" cy="36360"/>
              </p14:xfrm>
            </p:contentPart>
          </mc:Choice>
          <mc:Fallback>
            <p:pic>
              <p:nvPicPr>
                <p:cNvPr id="11" name="Ink 10">
                  <a:extLst>
                    <a:ext uri="{FF2B5EF4-FFF2-40B4-BE49-F238E27FC236}">
                      <a16:creationId xmlns:a16="http://schemas.microsoft.com/office/drawing/2014/main" id="{6651D31C-949D-4E79-8675-E3FD3A4FB442}"/>
                    </a:ext>
                  </a:extLst>
                </p:cNvPr>
                <p:cNvPicPr/>
                <p:nvPr/>
              </p:nvPicPr>
              <p:blipFill>
                <a:blip r:embed="rId11"/>
                <a:stretch>
                  <a:fillRect/>
                </a:stretch>
              </p:blipFill>
              <p:spPr>
                <a:xfrm>
                  <a:off x="5981400" y="2769620"/>
                  <a:ext cx="547920" cy="72000"/>
                </a:xfrm>
                <a:prstGeom prst="rect">
                  <a:avLst/>
                </a:prstGeom>
              </p:spPr>
            </p:pic>
          </mc:Fallback>
        </mc:AlternateContent>
      </p:grpSp>
    </p:spTree>
    <p:extLst>
      <p:ext uri="{BB962C8B-B14F-4D97-AF65-F5344CB8AC3E}">
        <p14:creationId xmlns:p14="http://schemas.microsoft.com/office/powerpoint/2010/main" val="39707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descr="Chat">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0138" y="2384425"/>
            <a:ext cx="3613150" cy="3616325"/>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0ECFEE3B-889C-4E2C-AC01-D8E378A7820F}"/>
              </a:ext>
            </a:extLst>
          </p:cNvPr>
          <p:cNvPicPr>
            <a:picLocks noChangeAspect="1"/>
          </p:cNvPicPr>
          <p:nvPr/>
        </p:nvPicPr>
        <p:blipFill>
          <a:blip r:embed="rId5"/>
          <a:stretch>
            <a:fillRect/>
          </a:stretch>
        </p:blipFill>
        <p:spPr>
          <a:xfrm>
            <a:off x="4781550" y="2384425"/>
            <a:ext cx="7140374" cy="3616325"/>
          </a:xfrm>
          <a:prstGeom prst="rect">
            <a:avLst/>
          </a:prstGeom>
        </p:spPr>
      </p:pic>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870204" y="606564"/>
            <a:ext cx="10451592" cy="1325563"/>
          </a:xfrm>
        </p:spPr>
        <p:txBody>
          <a:bodyPr anchor="ctr">
            <a:normAutofit/>
          </a:bodyPr>
          <a:lstStyle/>
          <a:p>
            <a:r>
              <a:rPr lang="en-US" dirty="0">
                <a:latin typeface="Franklin Gothic Book" panose="020B0503020102020204" pitchFamily="34" charset="0"/>
                <a:cs typeface="Segoe UI" panose="020B0502040204020203" pitchFamily="34" charset="0"/>
              </a:rPr>
              <a:t>Duplicate a Worksheet</a:t>
            </a:r>
          </a:p>
        </p:txBody>
      </p:sp>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E095930-9430-4A5B-8336-E744D929471E}"/>
                  </a:ext>
                </a:extLst>
              </p14:cNvPr>
              <p14:cNvContentPartPr/>
              <p14:nvPr/>
            </p14:nvContentPartPr>
            <p14:xfrm>
              <a:off x="5486386" y="3552444"/>
              <a:ext cx="728280" cy="24840"/>
            </p14:xfrm>
          </p:contentPart>
        </mc:Choice>
        <mc:Fallback>
          <p:pic>
            <p:nvPicPr>
              <p:cNvPr id="5" name="Ink 4">
                <a:extLst>
                  <a:ext uri="{FF2B5EF4-FFF2-40B4-BE49-F238E27FC236}">
                    <a16:creationId xmlns:a16="http://schemas.microsoft.com/office/drawing/2014/main" id="{6E095930-9430-4A5B-8336-E744D929471E}"/>
                  </a:ext>
                </a:extLst>
              </p:cNvPr>
              <p:cNvPicPr/>
              <p:nvPr/>
            </p:nvPicPr>
            <p:blipFill>
              <a:blip r:embed="rId7"/>
              <a:stretch>
                <a:fillRect/>
              </a:stretch>
            </p:blipFill>
            <p:spPr>
              <a:xfrm>
                <a:off x="5468386" y="3534804"/>
                <a:ext cx="763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0D62648-2E91-40F5-9BF9-2B1AC23B6DF7}"/>
                  </a:ext>
                </a:extLst>
              </p14:cNvPr>
              <p14:cNvContentPartPr/>
              <p14:nvPr/>
            </p14:nvContentPartPr>
            <p14:xfrm>
              <a:off x="10034986" y="3687444"/>
              <a:ext cx="1207800" cy="5040"/>
            </p14:xfrm>
          </p:contentPart>
        </mc:Choice>
        <mc:Fallback>
          <p:pic>
            <p:nvPicPr>
              <p:cNvPr id="7" name="Ink 6">
                <a:extLst>
                  <a:ext uri="{FF2B5EF4-FFF2-40B4-BE49-F238E27FC236}">
                    <a16:creationId xmlns:a16="http://schemas.microsoft.com/office/drawing/2014/main" id="{20D62648-2E91-40F5-9BF9-2B1AC23B6DF7}"/>
                  </a:ext>
                </a:extLst>
              </p:cNvPr>
              <p:cNvPicPr/>
              <p:nvPr/>
            </p:nvPicPr>
            <p:blipFill>
              <a:blip r:embed="rId9"/>
              <a:stretch>
                <a:fillRect/>
              </a:stretch>
            </p:blipFill>
            <p:spPr>
              <a:xfrm>
                <a:off x="10017346" y="3669804"/>
                <a:ext cx="1243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2E9FBF0-7CEB-46CE-BBE4-3DC18A27C7DF}"/>
                  </a:ext>
                </a:extLst>
              </p14:cNvPr>
              <p14:cNvContentPartPr/>
              <p14:nvPr/>
            </p14:nvContentPartPr>
            <p14:xfrm>
              <a:off x="7870666" y="5103684"/>
              <a:ext cx="1284120" cy="116640"/>
            </p14:xfrm>
          </p:contentPart>
        </mc:Choice>
        <mc:Fallback>
          <p:pic>
            <p:nvPicPr>
              <p:cNvPr id="9" name="Ink 8">
                <a:extLst>
                  <a:ext uri="{FF2B5EF4-FFF2-40B4-BE49-F238E27FC236}">
                    <a16:creationId xmlns:a16="http://schemas.microsoft.com/office/drawing/2014/main" id="{E2E9FBF0-7CEB-46CE-BBE4-3DC18A27C7DF}"/>
                  </a:ext>
                </a:extLst>
              </p:cNvPr>
              <p:cNvPicPr/>
              <p:nvPr/>
            </p:nvPicPr>
            <p:blipFill>
              <a:blip r:embed="rId11"/>
              <a:stretch>
                <a:fillRect/>
              </a:stretch>
            </p:blipFill>
            <p:spPr>
              <a:xfrm>
                <a:off x="7852666" y="5085684"/>
                <a:ext cx="1319760" cy="152280"/>
              </a:xfrm>
              <a:prstGeom prst="rect">
                <a:avLst/>
              </a:prstGeom>
            </p:spPr>
          </p:pic>
        </mc:Fallback>
      </mc:AlternateContent>
    </p:spTree>
    <p:extLst>
      <p:ext uri="{BB962C8B-B14F-4D97-AF65-F5344CB8AC3E}">
        <p14:creationId xmlns:p14="http://schemas.microsoft.com/office/powerpoint/2010/main" val="288090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5269" y="1004677"/>
            <a:ext cx="2648372" cy="2648372"/>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Research Presentation End</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b="1" dirty="0">
                <a:solidFill>
                  <a:srgbClr val="FF0000"/>
                </a:solidFill>
                <a:latin typeface="Segoe UI" panose="020B0502040204020203" pitchFamily="34" charset="0"/>
                <a:cs typeface="Segoe UI" panose="020B0502040204020203" pitchFamily="34" charset="0"/>
              </a:rPr>
              <a:t>Reference: Computer Applications in Hydraulic Engineering </a:t>
            </a:r>
            <a:r>
              <a:rPr lang="en-US" sz="2000" b="1" dirty="0" err="1">
                <a:solidFill>
                  <a:srgbClr val="FF0000"/>
                </a:solidFill>
                <a:latin typeface="Segoe UI" panose="020B0502040204020203" pitchFamily="34" charset="0"/>
                <a:cs typeface="Segoe UI" panose="020B0502040204020203" pitchFamily="34" charset="0"/>
              </a:rPr>
              <a:t>testbook</a:t>
            </a:r>
            <a:endParaRPr lang="en-US" sz="20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presentation</Template>
  <TotalTime>140</TotalTime>
  <Words>1193</Words>
  <Application>Microsoft Office PowerPoint</Application>
  <PresentationFormat>Widescreen</PresentationFormat>
  <Paragraphs>74</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Franklin Gothic Book</vt:lpstr>
      <vt:lpstr>Segoe UI</vt:lpstr>
      <vt:lpstr>Office Theme</vt:lpstr>
      <vt:lpstr>Tutorial 2: Pressure Pipes.</vt:lpstr>
      <vt:lpstr>FlowMaster</vt:lpstr>
      <vt:lpstr>Insert Data</vt:lpstr>
      <vt:lpstr>Rating Curve</vt:lpstr>
      <vt:lpstr>Rating Curve</vt:lpstr>
      <vt:lpstr>Duplicate a Worksheet</vt:lpstr>
      <vt:lpstr>Duplicate a Worksheet</vt:lpstr>
      <vt:lpstr>Research Presentation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2: Pressure Pipes.</dc:title>
  <dc:creator>higinio hernandez</dc:creator>
  <cp:lastModifiedBy>higinio hernandez</cp:lastModifiedBy>
  <cp:revision>1</cp:revision>
  <dcterms:created xsi:type="dcterms:W3CDTF">2022-01-27T01:25:30Z</dcterms:created>
  <dcterms:modified xsi:type="dcterms:W3CDTF">2022-01-27T03:45:42Z</dcterms:modified>
</cp:coreProperties>
</file>