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6" r:id="rId4"/>
    <p:sldId id="262" r:id="rId5"/>
    <p:sldId id="261" r:id="rId6"/>
    <p:sldId id="258" r:id="rId7"/>
    <p:sldId id="259" r:id="rId8"/>
    <p:sldId id="263" r:id="rId9"/>
    <p:sldId id="260" r:id="rId10"/>
    <p:sldId id="264" r:id="rId11"/>
    <p:sldId id="270" r:id="rId12"/>
    <p:sldId id="271" r:id="rId13"/>
    <p:sldId id="265" r:id="rId14"/>
    <p:sldId id="268" r:id="rId15"/>
    <p:sldId id="269" r:id="rId16"/>
    <p:sldId id="266" r:id="rId17"/>
    <p:sldId id="26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rown" initials="MB" lastIdx="1" clrIdx="0">
    <p:extLst>
      <p:ext uri="{19B8F6BF-5375-455C-9EA6-DF929625EA0E}">
        <p15:presenceInfo xmlns:p15="http://schemas.microsoft.com/office/powerpoint/2012/main" userId="S-1-5-21-1271391499-2398807456-2725780841-14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7T10:06:21.82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21B9-FA6F-4DB2-A230-DC876BEEC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544FA-0DFA-4B02-B194-98D7317A2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BFEF3-1AEC-410D-9694-81E6D171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4EC2F-B63C-48F1-A4B5-590E4618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BA6AC-7B5D-4556-88F0-B8E8F124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BA8C-E84F-46A6-A16A-33CC52C4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F451B-FF77-4C86-B180-F0F383E72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4C3DF-A270-4356-8193-793EBFDB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A90D7-9820-4023-BFB0-B1D0477D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97CD-EBC0-4EED-9E60-E4C7450C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93995-D6C6-4176-A42B-4E477698C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BE536-E092-4EEC-A476-7CBC36924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17F9-E72B-4B13-9FD0-779F5384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C2F8-1754-4422-A392-AF27FB17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B396-64E8-4E3E-8A50-A4B39241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B4A7-2B6A-47EC-A4D3-C20CAA90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2197-8A69-47D1-998F-BFF4DB36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4B26F-9376-444D-B90A-D916FD50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265A1-337C-40A5-9E1C-A8691217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5605-22DC-40B9-8943-B33FF8B2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7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186B-4C8C-4CA4-BD67-D123BDEE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7F9B6-2729-46DA-8506-703CC6746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B1500-A0FF-46DB-8B97-EED8D286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A9ED4-60FA-41DE-BC94-8094E311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93DE-06B8-4670-9F28-B1B8C2C4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7CCA-E5AD-4D79-92A0-70E3E637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D9283-6FB5-4C87-9578-8C0F7A90D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049C0-D817-44AB-BAD1-B91DE4760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9290F-2F41-43F4-92ED-473793ED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234E1-10C4-4543-9A6E-CBBAEFF7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5DC4-E862-4913-8AB2-723B1175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1248-9E13-4A81-87D7-8CEF8B2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31A2-C44E-4388-BC5E-B334A82E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20FAE-F5A9-4053-88ED-BD3E3FE9E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AF7EC-0F0F-4A40-B64E-1DD0F42CD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83351-2051-48DE-9635-C3C90AE1B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3C02B-F36D-4894-A4CD-92293436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F0136-8CDE-47B0-856F-53419332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8904C-B72D-463C-B088-61AA4307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7158-8163-4152-A623-723058CC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D7C6F-E3EE-448D-8EEE-4DEF613D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9BFDC-4CBC-40D5-891E-C8A83D42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17BAE-2AD2-4468-A1EB-5F50416A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1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4EB32-1C59-4B6C-949C-D619C5C9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2CD7C-E34A-46CD-9613-30961FA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FC817-AE2A-4784-A9FF-63DC8E7A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0DD1-EB7B-416E-99BB-2826D3BF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E980-9D52-4A89-A1AF-EEBA7D5B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EC300-2F64-424C-B086-AC2955FBE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EF70C-A7D1-4203-91E1-12ACE2E6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CCD96-F0C1-4CDE-9A07-568ABE11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BBFFA-B5F4-4E55-A6C9-33BFFC94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D807-8A00-4B1A-9858-116FC422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62F70-15D4-4011-92D5-450CD950A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D96ED-6E80-4529-A975-AB6F722D8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90A49-C004-4A46-8BAD-E75B0492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BAA25-7AA1-448E-8594-F926451F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77A3-CA4D-48B9-80BB-B727F7F8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5F336-26F7-4AA5-A615-1F7085F2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3E042-3237-45F8-8671-17A95D7C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B37AB-F956-4E4A-A5D6-1CD0577C4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E2F4-2B4E-4EA3-A12D-F2C5A873E90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894DB-0F6C-4AA7-BA4A-CA98FF55C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CFEA3-04F5-4F72-A859-39E606583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CC1E-7297-4C4B-9367-7196DEF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7059"/>
            <a:ext cx="9144000" cy="25250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comments from SPOTS Surveys from Spring 2022 through Summer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858000"/>
            <a:ext cx="9144000" cy="6035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1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525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Fall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80DA7-09AF-473C-98E4-8832B0CB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362"/>
            <a:ext cx="12192000" cy="63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8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4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Summer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5DF6D-8AAE-41AA-ACE0-87A9762DC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786"/>
            <a:ext cx="12192000" cy="63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9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38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Summer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D16B2-617E-4C8B-93E3-462243A70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28" y="586225"/>
            <a:ext cx="12192000" cy="61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6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5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Summer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5189E-3515-414D-B0E7-3EA2794F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642"/>
            <a:ext cx="12192000" cy="63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4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66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Spring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E4356-0F29-4A71-AD5D-55D71999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71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37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Spring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1FFAB-B843-4D63-A3DC-8FCD60C2A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074"/>
            <a:ext cx="12192000" cy="63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0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37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Spring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F4D7E-65EB-4B2F-8B10-D2D16D9C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074"/>
            <a:ext cx="12192000" cy="63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66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Fall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908A5-19AA-47AF-8030-1A264CF0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506"/>
            <a:ext cx="12192000" cy="63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5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Fall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41095-BF00-4DAD-BC61-AD08AF1A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12192000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2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957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Fall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37E6E-EB8D-4E9D-B733-5E8757FE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52" y="493776"/>
            <a:ext cx="12192000" cy="6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8157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Summer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5AA5D-B159-47EE-80D1-39CC6E07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067"/>
            <a:ext cx="121920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8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81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Summer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7779A-D3D9-44AF-84FE-4983EBA9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218"/>
            <a:ext cx="12192000" cy="63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74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5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Summer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78A57-6431-43B0-8B1D-458881C2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608" y="477837"/>
            <a:ext cx="12192000" cy="63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8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38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Summer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926C7-34EE-4C41-85B2-490934F6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064"/>
            <a:ext cx="12192000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5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Spring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9510D-7A39-4F1B-82E9-ABD8A439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824" y="403675"/>
            <a:ext cx="1219200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33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Spring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889D4-84E8-48AE-8772-D6D211E9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498"/>
            <a:ext cx="12192000" cy="63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74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705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Spring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824B0-ADA4-4CFA-A281-844DDE13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778"/>
            <a:ext cx="12192000" cy="6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3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2189"/>
            <a:ext cx="9144000" cy="412219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Summer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B989B-9264-4FD0-BF50-97051A32A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371842"/>
            <a:ext cx="9526" cy="114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B95738-C910-4CA6-A901-1D8EE009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771" y="637125"/>
            <a:ext cx="12192000" cy="65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8157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Summer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97D0A-5DAB-4725-B039-7A1B529ED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3" y="16002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551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Spring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CEEC0-847E-4DB6-8F88-ECF46619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33" y="5333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9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21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Spring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34F8C-D5D2-4013-8C72-4D4315E68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58"/>
            <a:ext cx="12192000" cy="56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2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709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4011 Spring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2A2D4-DC79-4F5D-9C6C-6EE992C8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272"/>
            <a:ext cx="12192000" cy="5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1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813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3403 Fall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BE3CE-9193-4677-86BF-D04B7F42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296" y="438912"/>
            <a:ext cx="1219200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7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38-DADC-4C11-827A-C7B95FFF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33"/>
            <a:ext cx="9144000" cy="4778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BME 3404 Fall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482AA-8F44-4D72-9391-F9E762CEE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197E6-3DAB-4AF0-A7A6-C0D3D460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52"/>
            <a:ext cx="12192000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4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107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Student comments from SPOTS Surveys from Spring 2022 through Summer 2024</vt:lpstr>
      <vt:lpstr>BME 3404 Summer 2024</vt:lpstr>
      <vt:lpstr>BME 3404 Summer 2024</vt:lpstr>
      <vt:lpstr>BME 4011 Summer 2024</vt:lpstr>
      <vt:lpstr>BME 3403 Spring 2024</vt:lpstr>
      <vt:lpstr>BME 3404 Spring 2024</vt:lpstr>
      <vt:lpstr>BME 4011 Spring 2024</vt:lpstr>
      <vt:lpstr>BME 3403 Fall 2023</vt:lpstr>
      <vt:lpstr>BME 3404 Fall 2023</vt:lpstr>
      <vt:lpstr>BME 4011 Fall 2023</vt:lpstr>
      <vt:lpstr>BME 3403 Summer 2023</vt:lpstr>
      <vt:lpstr>BME 3404 Summer 2023</vt:lpstr>
      <vt:lpstr>BME 4011 Summer 2023</vt:lpstr>
      <vt:lpstr>BME 3403 Spring 2023</vt:lpstr>
      <vt:lpstr>BME 3404 Spring 2023</vt:lpstr>
      <vt:lpstr>BME 4011 Spring 2023</vt:lpstr>
      <vt:lpstr>BME 3403 Fall 2022</vt:lpstr>
      <vt:lpstr>BME 3404 Fall 2022</vt:lpstr>
      <vt:lpstr>BME 4011 Fall 2022</vt:lpstr>
      <vt:lpstr>BME 3403 Summer 2022</vt:lpstr>
      <vt:lpstr>BME 3404 Summer 2022</vt:lpstr>
      <vt:lpstr>BME 4011 Summer 2022</vt:lpstr>
      <vt:lpstr>BME 3403 Spring 2022</vt:lpstr>
      <vt:lpstr>BME 3404 Spring 2022</vt:lpstr>
      <vt:lpstr>BME 4011 Spring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BME 3404 Summer 2024</dc:title>
  <dc:creator>Michael Brown</dc:creator>
  <cp:lastModifiedBy>Michael Brown</cp:lastModifiedBy>
  <cp:revision>6</cp:revision>
  <dcterms:created xsi:type="dcterms:W3CDTF">2024-11-27T14:47:59Z</dcterms:created>
  <dcterms:modified xsi:type="dcterms:W3CDTF">2024-11-27T15:32:41Z</dcterms:modified>
</cp:coreProperties>
</file>