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208B29-18CD-4CAF-BC26-F26816479608}" type="datetimeFigureOut">
              <a:rPr lang="en-US" smtClean="0"/>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08B29-18CD-4CAF-BC26-F26816479608}" type="datetimeFigureOut">
              <a:rPr lang="en-US" smtClean="0"/>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08B29-18CD-4CAF-BC26-F26816479608}" type="datetimeFigureOut">
              <a:rPr lang="en-US" smtClean="0"/>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208B29-18CD-4CAF-BC26-F26816479608}" type="datetimeFigureOut">
              <a:rPr lang="en-US" smtClean="0"/>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08B29-18CD-4CAF-BC26-F26816479608}" type="datetimeFigureOut">
              <a:rPr lang="en-US" smtClean="0"/>
              <a:pPr/>
              <a:t>9/2/2011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208B29-18CD-4CAF-BC26-F26816479608}" type="datetimeFigureOut">
              <a:rPr lang="en-US" smtClean="0"/>
              <a:pPr/>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208B29-18CD-4CAF-BC26-F26816479608}" type="datetimeFigureOut">
              <a:rPr lang="en-US" smtClean="0"/>
              <a:pPr/>
              <a:t>9/2/2011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208B29-18CD-4CAF-BC26-F26816479608}" type="datetimeFigureOut">
              <a:rPr lang="en-US" smtClean="0"/>
              <a:pPr/>
              <a:t>9/2/2011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08B29-18CD-4CAF-BC26-F26816479608}" type="datetimeFigureOut">
              <a:rPr lang="en-US" smtClean="0"/>
              <a:pPr/>
              <a:t>9/2/2011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08B29-18CD-4CAF-BC26-F26816479608}" type="datetimeFigureOut">
              <a:rPr lang="en-US" smtClean="0"/>
              <a:pPr/>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08B29-18CD-4CAF-BC26-F26816479608}" type="datetimeFigureOut">
              <a:rPr lang="en-US" smtClean="0"/>
              <a:pPr/>
              <a:t>9/2/2011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EC42A-B41B-48A4-B91B-2EB186715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08B29-18CD-4CAF-BC26-F26816479608}" type="datetimeFigureOut">
              <a:rPr lang="en-US" smtClean="0"/>
              <a:pPr/>
              <a:t>9/2/2011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EC42A-B41B-48A4-B91B-2EB186715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fiumail.fiu.edu/owa/redir.aspx?C=67418b3efb3d4806a61b512921864396&amp;URL=http%3a%2f%2fwww.eic.fiu.edu%2fportal%2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eb.eng.fiu.edu/citrix/CitrixOnlinePluginFull.exe" TargetMode="External"/><Relationship Id="rId2" Type="http://schemas.openxmlformats.org/officeDocument/2006/relationships/hyperlink" Target="http://www.eic.fiu.edu/2010/08/anywhere/" TargetMode="External"/><Relationship Id="rId1" Type="http://schemas.openxmlformats.org/officeDocument/2006/relationships/slideLayout" Target="../slideLayouts/slideLayout2.xml"/><Relationship Id="rId6" Type="http://schemas.openxmlformats.org/officeDocument/2006/relationships/hyperlink" Target="http://www.citrix.com/English/SS/downloads" TargetMode="External"/><Relationship Id="rId5" Type="http://schemas.openxmlformats.org/officeDocument/2006/relationships/hyperlink" Target="http://web.eng.fiu.edu/citrix/Citrix_online_plug_in.dmg" TargetMode="External"/><Relationship Id="rId4" Type="http://schemas.openxmlformats.org/officeDocument/2006/relationships/hyperlink" Target="http://web.eng.fiu.edu/citrix/CitrixOnlinePluginWeb.ex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icapps.eng.fiu.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t>FIU Account</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000" dirty="0" smtClean="0"/>
              <a:t>The students username is their FIU e-mail without the "@</a:t>
            </a:r>
            <a:r>
              <a:rPr lang="en-US" sz="2000" dirty="0" err="1" smtClean="0"/>
              <a:t>fiu.edu</a:t>
            </a:r>
            <a:r>
              <a:rPr lang="en-US" sz="2000" dirty="0" smtClean="0"/>
              <a:t>" (e.g. jdoe001), and their password is their panther ID.</a:t>
            </a:r>
          </a:p>
          <a:p>
            <a:r>
              <a:rPr lang="en-US" sz="2000" dirty="0" smtClean="0"/>
              <a:t>To login into Citrix </a:t>
            </a:r>
            <a:r>
              <a:rPr lang="en-US" sz="2000" dirty="0" err="1" smtClean="0"/>
              <a:t>fisrt</a:t>
            </a:r>
            <a:r>
              <a:rPr lang="en-US" sz="2000" dirty="0" smtClean="0"/>
              <a:t> of all they have to change their password in here </a:t>
            </a:r>
            <a:r>
              <a:rPr lang="en-US" sz="2000" dirty="0" smtClean="0">
                <a:hlinkClick r:id="rId2"/>
              </a:rPr>
              <a:t>http://www.eic.fiu.edu/portal/</a:t>
            </a:r>
            <a:r>
              <a:rPr lang="en-US" sz="2000" dirty="0" smtClean="0"/>
              <a:t> and click where it says "Change your network (Novell) password" and in there click where it says "Change password".</a:t>
            </a:r>
          </a:p>
          <a:p>
            <a:r>
              <a:rPr lang="en-US" sz="2000" dirty="0" smtClean="0"/>
              <a:t>Also we highly recommend to click where it says "set up responses", in here the students can enter questions and answers if some day they forget their password they can use the challenge questions to reset the password.</a:t>
            </a:r>
          </a:p>
          <a:p>
            <a:r>
              <a:rPr lang="en-US" sz="2000" dirty="0" smtClean="0"/>
              <a:t>Once that they have change their password go back to </a:t>
            </a:r>
            <a:r>
              <a:rPr lang="en-US" sz="2000" dirty="0" smtClean="0">
                <a:hlinkClick r:id="rId2"/>
              </a:rPr>
              <a:t>http://www.eic.fiu.edu/portal/</a:t>
            </a:r>
            <a:r>
              <a:rPr lang="en-US" sz="2000" dirty="0" smtClean="0"/>
              <a:t>, and click where it says "Run Engineering Applications from anywhere (Citrix)" and follow the steps there and they should be ready to use Citrix.</a:t>
            </a:r>
          </a:p>
          <a:p>
            <a:pPr>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Work from anywhere (Citrix Portal)</a:t>
            </a:r>
            <a:endParaRPr lang="en-US" dirty="0"/>
          </a:p>
        </p:txBody>
      </p:sp>
      <p:sp>
        <p:nvSpPr>
          <p:cNvPr id="3" name="Content Placeholder 2"/>
          <p:cNvSpPr>
            <a:spLocks noGrp="1"/>
          </p:cNvSpPr>
          <p:nvPr>
            <p:ph idx="1"/>
          </p:nvPr>
        </p:nvSpPr>
        <p:spPr/>
        <p:txBody>
          <a:bodyPr>
            <a:noAutofit/>
          </a:bodyPr>
          <a:lstStyle/>
          <a:p>
            <a:pPr>
              <a:buNone/>
            </a:pPr>
            <a:r>
              <a:rPr lang="en-US" sz="2000" dirty="0" smtClean="0">
                <a:hlinkClick r:id="rId2"/>
              </a:rPr>
              <a:t>http://www.eic.fiu.edu/2010/08/anywhere/</a:t>
            </a:r>
            <a:endParaRPr lang="en-US" sz="2000" b="1" dirty="0" smtClean="0"/>
          </a:p>
          <a:p>
            <a:pPr>
              <a:buNone/>
            </a:pPr>
            <a:r>
              <a:rPr lang="en-US" sz="2000" b="1" dirty="0" smtClean="0"/>
              <a:t>How </a:t>
            </a:r>
            <a:r>
              <a:rPr lang="en-US" sz="2000" b="1" dirty="0"/>
              <a:t>to login to </a:t>
            </a:r>
            <a:r>
              <a:rPr lang="en-US" sz="2000" b="1" dirty="0" err="1"/>
              <a:t>EicApps</a:t>
            </a:r>
            <a:endParaRPr lang="en-US" sz="2000" b="1" dirty="0"/>
          </a:p>
          <a:p>
            <a:pPr>
              <a:buNone/>
            </a:pPr>
            <a:r>
              <a:rPr lang="en-US" sz="2000" b="1" dirty="0"/>
              <a:t>Specific steps on how to log into your remote applications</a:t>
            </a:r>
            <a:br>
              <a:rPr lang="en-US" sz="2000" b="1" dirty="0"/>
            </a:br>
            <a:r>
              <a:rPr lang="en-US" sz="2000" b="1" dirty="0" smtClean="0"/>
              <a:t>Using </a:t>
            </a:r>
            <a:r>
              <a:rPr lang="en-US" sz="2000" b="1" dirty="0"/>
              <a:t>Citrix Client</a:t>
            </a:r>
            <a:br>
              <a:rPr lang="en-US" sz="2000" b="1" dirty="0"/>
            </a:br>
            <a:r>
              <a:rPr lang="en-US" sz="2000" b="1" dirty="0"/>
              <a:t>(preferred mode that will gain access to Network drives):</a:t>
            </a:r>
          </a:p>
          <a:p>
            <a:pPr>
              <a:buNone/>
            </a:pPr>
            <a:r>
              <a:rPr lang="en-US" sz="2000" dirty="0"/>
              <a:t>1.     </a:t>
            </a:r>
            <a:r>
              <a:rPr lang="en-US" sz="2000" b="1" dirty="0"/>
              <a:t>Select Client</a:t>
            </a:r>
            <a:endParaRPr lang="en-US" sz="2000" dirty="0"/>
          </a:p>
          <a:p>
            <a:pPr>
              <a:buNone/>
            </a:pPr>
            <a:r>
              <a:rPr lang="en-US" sz="2000" b="1" dirty="0">
                <a:hlinkClick r:id="rId3"/>
              </a:rPr>
              <a:t>Windows client</a:t>
            </a:r>
            <a:endParaRPr lang="en-US" sz="2000" dirty="0"/>
          </a:p>
          <a:p>
            <a:pPr>
              <a:buNone/>
            </a:pPr>
            <a:r>
              <a:rPr lang="en-US" sz="2000" b="1" dirty="0">
                <a:hlinkClick r:id="rId4"/>
              </a:rPr>
              <a:t>Windows web client</a:t>
            </a:r>
            <a:endParaRPr lang="en-US" sz="2000" dirty="0"/>
          </a:p>
          <a:p>
            <a:pPr>
              <a:buNone/>
            </a:pPr>
            <a:r>
              <a:rPr lang="en-US" sz="2000" b="1" dirty="0">
                <a:hlinkClick r:id="rId5"/>
              </a:rPr>
              <a:t>Mac client</a:t>
            </a:r>
            <a:endParaRPr lang="en-US" sz="2000" dirty="0"/>
          </a:p>
          <a:p>
            <a:pPr>
              <a:buNone/>
            </a:pPr>
            <a:r>
              <a:rPr lang="en-US" sz="2000" b="1" dirty="0">
                <a:hlinkClick r:id="rId4"/>
              </a:rPr>
              <a:t>Mac web client</a:t>
            </a:r>
            <a:endParaRPr lang="en-US" sz="2000" dirty="0"/>
          </a:p>
          <a:p>
            <a:pPr>
              <a:buNone/>
            </a:pPr>
            <a:r>
              <a:rPr lang="en-US" sz="2000" dirty="0"/>
              <a:t>For other OS please go to </a:t>
            </a:r>
            <a:r>
              <a:rPr lang="en-US" sz="2000" b="1" dirty="0">
                <a:hlinkClick r:id="rId6"/>
              </a:rPr>
              <a:t>http://</a:t>
            </a:r>
            <a:r>
              <a:rPr lang="en-US" sz="2000" b="1" dirty="0" smtClean="0">
                <a:hlinkClick r:id="rId6"/>
              </a:rPr>
              <a:t>www.citrix.com/English/SS/downloads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2000" dirty="0" smtClean="0"/>
              <a:t>2</a:t>
            </a:r>
            <a:r>
              <a:rPr lang="en-US" sz="2000" dirty="0"/>
              <a:t>.     Click on </a:t>
            </a:r>
            <a:r>
              <a:rPr lang="en-US" sz="2000" b="1" dirty="0"/>
              <a:t>“</a:t>
            </a:r>
            <a:r>
              <a:rPr lang="en-US" sz="2000" b="1" dirty="0" err="1"/>
              <a:t>citrix</a:t>
            </a:r>
            <a:r>
              <a:rPr lang="en-US" sz="2000" b="1" dirty="0"/>
              <a:t> online </a:t>
            </a:r>
            <a:r>
              <a:rPr lang="en-US" sz="2000" b="1" dirty="0" err="1"/>
              <a:t>plugin</a:t>
            </a:r>
            <a:r>
              <a:rPr lang="en-US" sz="2000" b="1" dirty="0"/>
              <a:t>”</a:t>
            </a:r>
            <a:endParaRPr lang="en-US" sz="2000" dirty="0"/>
          </a:p>
          <a:p>
            <a:pPr>
              <a:buNone/>
            </a:pPr>
            <a:r>
              <a:rPr lang="en-US" sz="2000" dirty="0"/>
              <a:t>3.     Run it</a:t>
            </a:r>
          </a:p>
          <a:p>
            <a:pPr>
              <a:buNone/>
            </a:pPr>
            <a:r>
              <a:rPr lang="en-US" sz="2000" dirty="0"/>
              <a:t>4.     Type the server </a:t>
            </a:r>
            <a:r>
              <a:rPr lang="en-US" sz="2000" b="1" dirty="0"/>
              <a:t>eicapps.eng.fiu.edu</a:t>
            </a:r>
            <a:endParaRPr lang="en-US" sz="2000" dirty="0"/>
          </a:p>
          <a:p>
            <a:pPr>
              <a:buNone/>
            </a:pPr>
            <a:r>
              <a:rPr lang="en-US" sz="2000" dirty="0"/>
              <a:t>5.     Login with your </a:t>
            </a:r>
            <a:r>
              <a:rPr lang="en-US" sz="2000" dirty="0" err="1"/>
              <a:t>novell</a:t>
            </a:r>
            <a:r>
              <a:rPr lang="en-US" sz="2000" dirty="0"/>
              <a:t> username and password.</a:t>
            </a:r>
          </a:p>
          <a:p>
            <a:pPr>
              <a:buNone/>
            </a:pPr>
            <a:r>
              <a:rPr lang="en-US" sz="2000" dirty="0"/>
              <a:t>6.     In the domain type: </a:t>
            </a:r>
            <a:r>
              <a:rPr lang="en-US" sz="2000" b="1" dirty="0"/>
              <a:t>EICAD</a:t>
            </a:r>
            <a:endParaRPr lang="en-US" sz="2000" dirty="0"/>
          </a:p>
          <a:p>
            <a:pPr>
              <a:buNone/>
            </a:pPr>
            <a:r>
              <a:rPr lang="en-US" sz="2000" dirty="0"/>
              <a:t>7.     You can use all the applications that are available for you.</a:t>
            </a:r>
          </a:p>
          <a:p>
            <a:pPr>
              <a:buNone/>
            </a:pPr>
            <a:r>
              <a:rPr lang="en-US" sz="2000" dirty="0"/>
              <a:t>**** If password does not work with </a:t>
            </a:r>
            <a:r>
              <a:rPr lang="en-US" sz="2000" dirty="0" err="1"/>
              <a:t>citrix</a:t>
            </a:r>
            <a:r>
              <a:rPr lang="en-US" sz="2000" dirty="0"/>
              <a:t> client, you have to change the password when you login into a computer that has the </a:t>
            </a:r>
            <a:r>
              <a:rPr lang="en-US" sz="2000" dirty="0" err="1"/>
              <a:t>novell</a:t>
            </a:r>
            <a:r>
              <a:rPr lang="en-US" sz="2000" dirty="0"/>
              <a:t> client.</a:t>
            </a:r>
          </a:p>
          <a:p>
            <a:pPr>
              <a:buNone/>
            </a:pPr>
            <a:r>
              <a:rPr lang="en-US" sz="2000" dirty="0" smtClean="0"/>
              <a:t>____________________________________________________________</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Using web interface</a:t>
            </a:r>
            <a:endParaRPr lang="en-US" dirty="0"/>
          </a:p>
        </p:txBody>
      </p:sp>
      <p:sp>
        <p:nvSpPr>
          <p:cNvPr id="3" name="Content Placeholder 2"/>
          <p:cNvSpPr>
            <a:spLocks noGrp="1"/>
          </p:cNvSpPr>
          <p:nvPr>
            <p:ph idx="1"/>
          </p:nvPr>
        </p:nvSpPr>
        <p:spPr/>
        <p:txBody>
          <a:bodyPr>
            <a:noAutofit/>
          </a:bodyPr>
          <a:lstStyle/>
          <a:p>
            <a:pPr>
              <a:buNone/>
            </a:pPr>
            <a:r>
              <a:rPr lang="en-US" sz="2000" b="1" dirty="0" smtClean="0"/>
              <a:t>Using </a:t>
            </a:r>
            <a:r>
              <a:rPr lang="en-US" sz="2000" b="1" dirty="0"/>
              <a:t>web interface:</a:t>
            </a:r>
          </a:p>
          <a:p>
            <a:pPr>
              <a:buNone/>
            </a:pPr>
            <a:r>
              <a:rPr lang="en-US" sz="2000" dirty="0"/>
              <a:t>1.     Go to </a:t>
            </a:r>
            <a:r>
              <a:rPr lang="en-US" sz="2000" b="1" dirty="0">
                <a:hlinkClick r:id="rId2"/>
              </a:rPr>
              <a:t>http://eicapps.eng.fiu.edu</a:t>
            </a:r>
            <a:endParaRPr lang="en-US" sz="2000" dirty="0"/>
          </a:p>
          <a:p>
            <a:pPr>
              <a:buNone/>
            </a:pPr>
            <a:r>
              <a:rPr lang="en-US" sz="2000" dirty="0"/>
              <a:t>2.     If first time, go to messages tab and click download.</a:t>
            </a:r>
          </a:p>
          <a:p>
            <a:pPr>
              <a:buNone/>
            </a:pPr>
            <a:r>
              <a:rPr lang="en-US" sz="2000" dirty="0"/>
              <a:t>3.     Then go to logon tab and login with your </a:t>
            </a:r>
            <a:r>
              <a:rPr lang="en-US" sz="2000" dirty="0" err="1"/>
              <a:t>novell</a:t>
            </a:r>
            <a:r>
              <a:rPr lang="en-US" sz="2000" dirty="0"/>
              <a:t> username and password. </a:t>
            </a:r>
            <a:r>
              <a:rPr lang="en-US" sz="2000" b="1" dirty="0"/>
              <a:t/>
            </a:r>
            <a:br>
              <a:rPr lang="en-US" sz="2000" b="1" dirty="0"/>
            </a:br>
            <a:r>
              <a:rPr lang="en-US" sz="2000" dirty="0" smtClean="0"/>
              <a:t/>
            </a:r>
            <a:br>
              <a:rPr lang="en-US" sz="2000" dirty="0" smtClean="0"/>
            </a:br>
            <a:r>
              <a:rPr lang="en-US" sz="2000" dirty="0" smtClean="0"/>
              <a:t>4</a:t>
            </a:r>
            <a:r>
              <a:rPr lang="en-US" sz="2000" dirty="0"/>
              <a:t>.     You can use all the applications that are available for you.</a:t>
            </a:r>
          </a:p>
          <a:p>
            <a:pPr>
              <a:buNone/>
            </a:pPr>
            <a:r>
              <a:rPr lang="en-US" sz="2000" dirty="0"/>
              <a:t>**** If password does not work with </a:t>
            </a:r>
            <a:r>
              <a:rPr lang="en-US" sz="2000" dirty="0" err="1"/>
              <a:t>citrix</a:t>
            </a:r>
            <a:r>
              <a:rPr lang="en-US" sz="2000" dirty="0"/>
              <a:t> client, you have to change the password when you login into a computer that has the </a:t>
            </a:r>
            <a:r>
              <a:rPr lang="en-US" sz="2000" dirty="0" err="1"/>
              <a:t>novell</a:t>
            </a:r>
            <a:r>
              <a:rPr lang="en-US" sz="2000" dirty="0"/>
              <a:t> client</a:t>
            </a:r>
            <a:r>
              <a:rPr lang="en-US" sz="2000" dirty="0" smtClean="0"/>
              <a:t>.</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Frequently Asked Questions</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pPr>
              <a:buNone/>
            </a:pPr>
            <a:r>
              <a:rPr lang="en-US" sz="1600" b="1" dirty="0" smtClean="0"/>
              <a:t>1</a:t>
            </a:r>
            <a:r>
              <a:rPr lang="en-US" sz="1600" b="1" dirty="0"/>
              <a:t>. Not able to login to </a:t>
            </a:r>
            <a:r>
              <a:rPr lang="en-US" sz="1600" b="1" dirty="0" err="1"/>
              <a:t>eicapps</a:t>
            </a:r>
            <a:r>
              <a:rPr lang="en-US" sz="1600" b="1" dirty="0"/>
              <a:t>. “Your credentials are invalid. Try again or contact your system administrator. “</a:t>
            </a:r>
            <a:endParaRPr lang="en-US" sz="1600" dirty="0"/>
          </a:p>
          <a:p>
            <a:pPr>
              <a:buNone/>
            </a:pPr>
            <a:r>
              <a:rPr lang="en-US" sz="1600" dirty="0"/>
              <a:t>-          Change the Novell password and try again.</a:t>
            </a:r>
          </a:p>
          <a:p>
            <a:pPr>
              <a:buNone/>
            </a:pPr>
            <a:r>
              <a:rPr lang="en-US" sz="1600" b="1" dirty="0"/>
              <a:t>2. What type of operating system is supported?</a:t>
            </a:r>
            <a:endParaRPr lang="en-US" sz="1600" dirty="0"/>
          </a:p>
          <a:p>
            <a:pPr>
              <a:buNone/>
            </a:pPr>
            <a:r>
              <a:rPr lang="en-US" sz="1600" dirty="0"/>
              <a:t>-          platform independent</a:t>
            </a:r>
          </a:p>
          <a:p>
            <a:pPr>
              <a:buNone/>
            </a:pPr>
            <a:r>
              <a:rPr lang="en-US" sz="1600" b="1" dirty="0"/>
              <a:t>3. Could I use the </a:t>
            </a:r>
            <a:r>
              <a:rPr lang="en-US" sz="1600" b="1" dirty="0" err="1"/>
              <a:t>ipad</a:t>
            </a:r>
            <a:r>
              <a:rPr lang="en-US" sz="1600" b="1" dirty="0"/>
              <a:t>?</a:t>
            </a:r>
            <a:endParaRPr lang="en-US" sz="1600" dirty="0"/>
          </a:p>
          <a:p>
            <a:pPr>
              <a:buNone/>
            </a:pPr>
            <a:r>
              <a:rPr lang="en-US" sz="1600" dirty="0"/>
              <a:t>-          Yes.  Download the </a:t>
            </a:r>
            <a:r>
              <a:rPr lang="en-US" sz="1600" dirty="0" err="1"/>
              <a:t>citrix</a:t>
            </a:r>
            <a:r>
              <a:rPr lang="en-US" sz="1600" dirty="0"/>
              <a:t> receiver app</a:t>
            </a:r>
          </a:p>
          <a:p>
            <a:pPr>
              <a:buNone/>
            </a:pPr>
            <a:r>
              <a:rPr lang="en-US" sz="1600" dirty="0"/>
              <a:t>4.    </a:t>
            </a:r>
            <a:r>
              <a:rPr lang="en-US" sz="1600" b="1" dirty="0"/>
              <a:t>Where do I save my work?</a:t>
            </a:r>
            <a:endParaRPr lang="en-US" sz="1600" dirty="0"/>
          </a:p>
          <a:p>
            <a:pPr>
              <a:buNone/>
            </a:pPr>
            <a:r>
              <a:rPr lang="en-US" sz="1600" dirty="0"/>
              <a:t>-          The fastest method is in on the H drive. Also the local drives are available.</a:t>
            </a:r>
          </a:p>
          <a:p>
            <a:pPr>
              <a:buNone/>
            </a:pPr>
            <a:r>
              <a:rPr lang="en-US" sz="1600" dirty="0"/>
              <a:t>5.    </a:t>
            </a:r>
            <a:r>
              <a:rPr lang="en-US" sz="1600" b="1" dirty="0"/>
              <a:t>Why is there a delay with the applications?</a:t>
            </a:r>
            <a:endParaRPr lang="en-US" sz="1600" dirty="0"/>
          </a:p>
          <a:p>
            <a:pPr>
              <a:buNone/>
            </a:pPr>
            <a:r>
              <a:rPr lang="en-US" sz="1600" dirty="0"/>
              <a:t>-          It depends on the speed of your Internet connection.</a:t>
            </a:r>
          </a:p>
          <a:p>
            <a:pPr>
              <a:buNone/>
            </a:pPr>
            <a:r>
              <a:rPr lang="en-US" sz="1600" b="1" dirty="0"/>
              <a:t>6. What happened if I lose internet connection?</a:t>
            </a:r>
            <a:endParaRPr lang="en-US" sz="1600" dirty="0"/>
          </a:p>
          <a:p>
            <a:pPr>
              <a:buNone/>
            </a:pPr>
            <a:r>
              <a:rPr lang="en-US" sz="1600" dirty="0"/>
              <a:t>-          Login to </a:t>
            </a:r>
            <a:r>
              <a:rPr lang="en-US" sz="1600" dirty="0" err="1"/>
              <a:t>eicapps</a:t>
            </a:r>
            <a:r>
              <a:rPr lang="en-US" sz="1600" dirty="0"/>
              <a:t> and click on “reconnect online sessions”</a:t>
            </a:r>
          </a:p>
          <a:p>
            <a:pPr>
              <a:buNone/>
            </a:pPr>
            <a:r>
              <a:rPr lang="en-US" sz="1600" b="1" dirty="0"/>
              <a:t>7.</a:t>
            </a:r>
            <a:r>
              <a:rPr lang="en-US" sz="1600" dirty="0"/>
              <a:t> </a:t>
            </a:r>
            <a:r>
              <a:rPr lang="en-US" sz="1600" b="1" dirty="0"/>
              <a:t>Why is there two domain on the </a:t>
            </a:r>
            <a:r>
              <a:rPr lang="en-US" sz="1600" b="1" dirty="0" err="1"/>
              <a:t>eicapps</a:t>
            </a:r>
            <a:r>
              <a:rPr lang="en-US" sz="1600" b="1" dirty="0"/>
              <a:t> website? Which one do I use?</a:t>
            </a:r>
            <a:endParaRPr lang="en-US" sz="1600" dirty="0"/>
          </a:p>
          <a:p>
            <a:pPr>
              <a:buNone/>
            </a:pPr>
            <a:r>
              <a:rPr lang="en-US" sz="1600" dirty="0"/>
              <a:t>-          First domain created for testing was called CECAD but this domain will be</a:t>
            </a:r>
          </a:p>
          <a:p>
            <a:pPr>
              <a:buNone/>
            </a:pPr>
            <a:r>
              <a:rPr lang="en-US" sz="1600" dirty="0"/>
              <a:t>           discontinued on October 2011. You should use the new EICAD domain to login into the portal.</a:t>
            </a:r>
          </a:p>
          <a:p>
            <a:pPr>
              <a:buNone/>
            </a:pPr>
            <a:r>
              <a:rPr lang="en-US" sz="1600" b="1" dirty="0"/>
              <a:t>8. Where can I get help?</a:t>
            </a:r>
            <a:endParaRPr lang="en-US" sz="1600" dirty="0"/>
          </a:p>
          <a:p>
            <a:pPr>
              <a:buNone/>
            </a:pPr>
            <a:r>
              <a:rPr lang="en-US" sz="1600" dirty="0"/>
              <a:t>-          If you are having trouble, please contact EIC at eic.fiu.edu or </a:t>
            </a:r>
            <a:r>
              <a:rPr lang="en-US" sz="1600" b="1" dirty="0"/>
              <a:t>            305.348.3034      </a:t>
            </a:r>
            <a:endParaRPr lang="en-US" sz="1600" dirty="0"/>
          </a:p>
          <a:p>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46</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FIU Account</vt:lpstr>
      <vt:lpstr>Work from anywhere (Citrix Portal)</vt:lpstr>
      <vt:lpstr>Slide 4</vt:lpstr>
      <vt:lpstr>Using web interface</vt:lpstr>
      <vt:lpstr>Frequently Asked Questions</vt:lpstr>
    </vt:vector>
  </TitlesOfParts>
  <Company>ise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Ted</dc:creator>
  <cp:lastModifiedBy>Ted</cp:lastModifiedBy>
  <cp:revision>2</cp:revision>
  <dcterms:created xsi:type="dcterms:W3CDTF">2011-08-12T21:59:07Z</dcterms:created>
  <dcterms:modified xsi:type="dcterms:W3CDTF">2011-09-02T21:40:49Z</dcterms:modified>
</cp:coreProperties>
</file>