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4a"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78" r:id="rId4"/>
    <p:sldId id="277" r:id="rId5"/>
    <p:sldId id="271" r:id="rId6"/>
    <p:sldId id="279" r:id="rId7"/>
    <p:sldId id="280" r:id="rId8"/>
    <p:sldId id="281" r:id="rId9"/>
    <p:sldId id="282" r:id="rId10"/>
    <p:sldId id="275" r:id="rId11"/>
    <p:sldId id="283" r:id="rId12"/>
    <p:sldId id="284" r:id="rId13"/>
    <p:sldId id="274" r:id="rId14"/>
    <p:sldId id="276" r:id="rId15"/>
    <p:sldId id="272" r:id="rId16"/>
    <p:sldId id="265" r:id="rId17"/>
    <p:sldId id="259" r:id="rId18"/>
    <p:sldId id="267" r:id="rId19"/>
    <p:sldId id="273" r:id="rId20"/>
    <p:sldId id="285" r:id="rId21"/>
    <p:sldId id="286" r:id="rId22"/>
    <p:sldId id="287" r:id="rId23"/>
    <p:sldId id="288" r:id="rId24"/>
    <p:sldId id="289" r:id="rId25"/>
    <p:sldId id="290" r:id="rId26"/>
    <p:sldId id="292" r:id="rId27"/>
    <p:sldId id="29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81317" autoAdjust="0"/>
  </p:normalViewPr>
  <p:slideViewPr>
    <p:cSldViewPr>
      <p:cViewPr varScale="1">
        <p:scale>
          <a:sx n="59" d="100"/>
          <a:sy n="59" d="100"/>
        </p:scale>
        <p:origin x="-1650" y="-84"/>
      </p:cViewPr>
      <p:guideLst>
        <p:guide orient="horz" pos="2160"/>
        <p:guide pos="2880"/>
      </p:guideLst>
    </p:cSldViewPr>
  </p:slideViewPr>
  <p:outlineViewPr>
    <p:cViewPr>
      <p:scale>
        <a:sx n="33" d="100"/>
        <a:sy n="33" d="100"/>
      </p:scale>
      <p:origin x="3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Estimate Budget</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'[Gantt Chart.xlsx]Sheet4'!$K$12:$K$20</c:f>
              <c:strCache>
                <c:ptCount val="9"/>
                <c:pt idx="0">
                  <c:v>Constuction Permit</c:v>
                </c:pt>
                <c:pt idx="1">
                  <c:v>Design Plans/Permit</c:v>
                </c:pt>
                <c:pt idx="2">
                  <c:v>Foundation</c:v>
                </c:pt>
                <c:pt idx="3">
                  <c:v>Structure</c:v>
                </c:pt>
                <c:pt idx="4">
                  <c:v>Exterior Closure</c:v>
                </c:pt>
                <c:pt idx="5">
                  <c:v>Electrical</c:v>
                </c:pt>
                <c:pt idx="6">
                  <c:v>Equipment</c:v>
                </c:pt>
                <c:pt idx="7">
                  <c:v>Interior Constuction</c:v>
                </c:pt>
                <c:pt idx="8">
                  <c:v>Labor</c:v>
                </c:pt>
              </c:strCache>
            </c:strRef>
          </c:cat>
          <c:val>
            <c:numRef>
              <c:f>'[Gantt Chart.xlsx]Sheet4'!$L$12:$L$20</c:f>
              <c:numCache>
                <c:formatCode>General</c:formatCode>
                <c:ptCount val="9"/>
                <c:pt idx="0">
                  <c:v>1.2999999999999999E-2</c:v>
                </c:pt>
                <c:pt idx="1">
                  <c:v>0.19</c:v>
                </c:pt>
                <c:pt idx="2">
                  <c:v>0.04</c:v>
                </c:pt>
                <c:pt idx="3">
                  <c:v>1.6E-2</c:v>
                </c:pt>
                <c:pt idx="4">
                  <c:v>0.123</c:v>
                </c:pt>
                <c:pt idx="5">
                  <c:v>4.0000000000000001E-3</c:v>
                </c:pt>
                <c:pt idx="6">
                  <c:v>4.0000000000000001E-3</c:v>
                </c:pt>
                <c:pt idx="7">
                  <c:v>2.7E-2</c:v>
                </c:pt>
                <c:pt idx="8">
                  <c:v>0.63500000000000001</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C1E6A0-C43E-4414-B047-138B9F50FBEF}" type="doc">
      <dgm:prSet loTypeId="urn:microsoft.com/office/officeart/2005/8/layout/rings+Icon" loCatId="relationship" qsTypeId="urn:microsoft.com/office/officeart/2005/8/quickstyle/3d1" qsCatId="3D" csTypeId="urn:microsoft.com/office/officeart/2005/8/colors/colorful5" csCatId="colorful" phldr="1"/>
      <dgm:spPr/>
      <dgm:t>
        <a:bodyPr/>
        <a:lstStyle/>
        <a:p>
          <a:endParaRPr lang="en-US"/>
        </a:p>
      </dgm:t>
    </dgm:pt>
    <dgm:pt modelId="{968FD6A9-3AE0-47E0-8C9D-E4A88B8B6DDD}">
      <dgm:prSet phldrT="[Text]"/>
      <dgm:spPr/>
      <dgm:t>
        <a:bodyPr/>
        <a:lstStyle/>
        <a:p>
          <a:r>
            <a:rPr lang="en-US" b="0" dirty="0"/>
            <a:t>To improve a multi-family home</a:t>
          </a:r>
        </a:p>
      </dgm:t>
    </dgm:pt>
    <dgm:pt modelId="{EFD0E147-334F-4E75-A5C1-E7F3BDF47F8A}" type="parTrans" cxnId="{A6068D96-F4B1-401F-BCAC-3F7A58869F53}">
      <dgm:prSet/>
      <dgm:spPr/>
      <dgm:t>
        <a:bodyPr/>
        <a:lstStyle/>
        <a:p>
          <a:endParaRPr lang="en-US" b="0"/>
        </a:p>
      </dgm:t>
    </dgm:pt>
    <dgm:pt modelId="{C64D975A-09D2-488F-B4BC-C375708E199F}" type="sibTrans" cxnId="{A6068D96-F4B1-401F-BCAC-3F7A58869F53}">
      <dgm:prSet/>
      <dgm:spPr/>
      <dgm:t>
        <a:bodyPr/>
        <a:lstStyle/>
        <a:p>
          <a:endParaRPr lang="en-US" b="0"/>
        </a:p>
      </dgm:t>
    </dgm:pt>
    <dgm:pt modelId="{2D67F300-5C64-4381-BE26-D8C17C85EBA6}">
      <dgm:prSet/>
      <dgm:spPr/>
      <dgm:t>
        <a:bodyPr/>
        <a:lstStyle/>
        <a:p>
          <a:r>
            <a:rPr lang="en-US" b="0" dirty="0"/>
            <a:t>To provide valuable space</a:t>
          </a:r>
        </a:p>
      </dgm:t>
    </dgm:pt>
    <dgm:pt modelId="{AB0D982A-2451-4A4A-BEA8-097A996968C4}" type="parTrans" cxnId="{1B6D6606-DF5B-4D52-8CD9-0A95DF0AEA3F}">
      <dgm:prSet/>
      <dgm:spPr/>
      <dgm:t>
        <a:bodyPr/>
        <a:lstStyle/>
        <a:p>
          <a:endParaRPr lang="en-US" b="0"/>
        </a:p>
      </dgm:t>
    </dgm:pt>
    <dgm:pt modelId="{46F2465F-1051-4BAF-8436-48BE15B1F883}" type="sibTrans" cxnId="{1B6D6606-DF5B-4D52-8CD9-0A95DF0AEA3F}">
      <dgm:prSet/>
      <dgm:spPr/>
      <dgm:t>
        <a:bodyPr/>
        <a:lstStyle/>
        <a:p>
          <a:endParaRPr lang="en-US" b="0"/>
        </a:p>
      </dgm:t>
    </dgm:pt>
    <dgm:pt modelId="{D63DBEA7-CB4C-4E90-8FAA-9990E93E0CD6}">
      <dgm:prSet/>
      <dgm:spPr/>
      <dgm:t>
        <a:bodyPr/>
        <a:lstStyle/>
        <a:p>
          <a:r>
            <a:rPr lang="en-US" b="0"/>
            <a:t>Increase value of home</a:t>
          </a:r>
        </a:p>
      </dgm:t>
    </dgm:pt>
    <dgm:pt modelId="{628D625A-C697-4DFE-AE5C-23654F499568}" type="parTrans" cxnId="{D2F1CAEB-3520-469D-87D2-6049A23387A3}">
      <dgm:prSet/>
      <dgm:spPr/>
      <dgm:t>
        <a:bodyPr/>
        <a:lstStyle/>
        <a:p>
          <a:endParaRPr lang="en-US" b="0"/>
        </a:p>
      </dgm:t>
    </dgm:pt>
    <dgm:pt modelId="{E4EC34CE-F7C6-4FE8-A7DD-24A2D359FACD}" type="sibTrans" cxnId="{D2F1CAEB-3520-469D-87D2-6049A23387A3}">
      <dgm:prSet/>
      <dgm:spPr/>
      <dgm:t>
        <a:bodyPr/>
        <a:lstStyle/>
        <a:p>
          <a:endParaRPr lang="en-US" b="0"/>
        </a:p>
      </dgm:t>
    </dgm:pt>
    <dgm:pt modelId="{608E78B2-6EFD-4A70-9BFE-89E7505AF7E5}">
      <dgm:prSet/>
      <dgm:spPr/>
      <dgm:t>
        <a:bodyPr/>
        <a:lstStyle/>
        <a:p>
          <a:r>
            <a:rPr lang="en-US" b="0" dirty="0"/>
            <a:t>Reduce cost on future repairs</a:t>
          </a:r>
        </a:p>
      </dgm:t>
    </dgm:pt>
    <dgm:pt modelId="{819DDAC4-2124-4BFC-A2CA-5EA01F91137B}" type="parTrans" cxnId="{FF723A42-16CD-4577-AD32-A564F27612E6}">
      <dgm:prSet/>
      <dgm:spPr/>
      <dgm:t>
        <a:bodyPr/>
        <a:lstStyle/>
        <a:p>
          <a:endParaRPr lang="en-US" b="0"/>
        </a:p>
      </dgm:t>
    </dgm:pt>
    <dgm:pt modelId="{38C0E9BF-8C09-48E2-B917-33C84B0B0DBE}" type="sibTrans" cxnId="{FF723A42-16CD-4577-AD32-A564F27612E6}">
      <dgm:prSet/>
      <dgm:spPr/>
      <dgm:t>
        <a:bodyPr/>
        <a:lstStyle/>
        <a:p>
          <a:endParaRPr lang="en-US" b="0"/>
        </a:p>
      </dgm:t>
    </dgm:pt>
    <dgm:pt modelId="{2CAF559E-54E1-46FB-B500-DCB3528017B1}">
      <dgm:prSet/>
      <dgm:spPr/>
      <dgm:t>
        <a:bodyPr/>
        <a:lstStyle/>
        <a:p>
          <a:r>
            <a:rPr lang="en-US" b="0" dirty="0"/>
            <a:t>Provide visibility of the outdoors</a:t>
          </a:r>
        </a:p>
      </dgm:t>
    </dgm:pt>
    <dgm:pt modelId="{834E279C-5E1C-46DC-BA2A-A1DD24A5F5B9}" type="parTrans" cxnId="{71B3E7B1-B853-494F-81C1-6C38DE19CE6F}">
      <dgm:prSet/>
      <dgm:spPr/>
      <dgm:t>
        <a:bodyPr/>
        <a:lstStyle/>
        <a:p>
          <a:endParaRPr lang="en-US" b="0"/>
        </a:p>
      </dgm:t>
    </dgm:pt>
    <dgm:pt modelId="{D84444DE-7F1D-4A2A-85DF-41E5AE29FBAA}" type="sibTrans" cxnId="{71B3E7B1-B853-494F-81C1-6C38DE19CE6F}">
      <dgm:prSet/>
      <dgm:spPr/>
      <dgm:t>
        <a:bodyPr/>
        <a:lstStyle/>
        <a:p>
          <a:endParaRPr lang="en-US" b="0"/>
        </a:p>
      </dgm:t>
    </dgm:pt>
    <dgm:pt modelId="{2E39A7E0-AC80-4E9A-9AFE-A26693AF15F7}">
      <dgm:prSet/>
      <dgm:spPr/>
      <dgm:t>
        <a:bodyPr/>
        <a:lstStyle/>
        <a:p>
          <a:r>
            <a:rPr lang="en-US" b="0" dirty="0"/>
            <a:t>Protect from inclement weather, bugs, and debris</a:t>
          </a:r>
        </a:p>
      </dgm:t>
    </dgm:pt>
    <dgm:pt modelId="{4D02E2CC-0810-48F4-8440-090F906158F3}" type="parTrans" cxnId="{DBF79721-D6D0-4007-9680-A4FFD777A450}">
      <dgm:prSet/>
      <dgm:spPr/>
      <dgm:t>
        <a:bodyPr/>
        <a:lstStyle/>
        <a:p>
          <a:endParaRPr lang="en-US" b="0"/>
        </a:p>
      </dgm:t>
    </dgm:pt>
    <dgm:pt modelId="{30441207-A016-45E5-99D4-04DF213296BC}" type="sibTrans" cxnId="{DBF79721-D6D0-4007-9680-A4FFD777A450}">
      <dgm:prSet/>
      <dgm:spPr/>
      <dgm:t>
        <a:bodyPr/>
        <a:lstStyle/>
        <a:p>
          <a:endParaRPr lang="en-US" b="0"/>
        </a:p>
      </dgm:t>
    </dgm:pt>
    <dgm:pt modelId="{5A40D614-C10A-4F34-970C-A9F3CD412BC7}">
      <dgm:prSet/>
      <dgm:spPr/>
      <dgm:t>
        <a:bodyPr/>
        <a:lstStyle/>
        <a:p>
          <a:r>
            <a:rPr lang="en-US" b="0" dirty="0"/>
            <a:t>Versatility of the area</a:t>
          </a:r>
        </a:p>
      </dgm:t>
    </dgm:pt>
    <dgm:pt modelId="{00006E01-9125-4470-9B2C-7ADA25E01ECF}" type="parTrans" cxnId="{2B16ED98-6447-44EC-8E36-134DE7431100}">
      <dgm:prSet/>
      <dgm:spPr/>
      <dgm:t>
        <a:bodyPr/>
        <a:lstStyle/>
        <a:p>
          <a:endParaRPr lang="en-US" b="0"/>
        </a:p>
      </dgm:t>
    </dgm:pt>
    <dgm:pt modelId="{D32128D6-0443-44B0-BE0B-DE1E893839EE}" type="sibTrans" cxnId="{2B16ED98-6447-44EC-8E36-134DE7431100}">
      <dgm:prSet/>
      <dgm:spPr/>
      <dgm:t>
        <a:bodyPr/>
        <a:lstStyle/>
        <a:p>
          <a:endParaRPr lang="en-US" b="0"/>
        </a:p>
      </dgm:t>
    </dgm:pt>
    <dgm:pt modelId="{D4F16BAD-0E21-47CA-9E48-0E3893551BC3}" type="pres">
      <dgm:prSet presAssocID="{61C1E6A0-C43E-4414-B047-138B9F50FBEF}" presName="Name0" presStyleCnt="0">
        <dgm:presLayoutVars>
          <dgm:chMax val="7"/>
          <dgm:dir/>
          <dgm:resizeHandles val="exact"/>
        </dgm:presLayoutVars>
      </dgm:prSet>
      <dgm:spPr/>
      <dgm:t>
        <a:bodyPr/>
        <a:lstStyle/>
        <a:p>
          <a:endParaRPr lang="en-US"/>
        </a:p>
      </dgm:t>
    </dgm:pt>
    <dgm:pt modelId="{3AA3D609-77D2-455F-A7D5-07053042CD81}" type="pres">
      <dgm:prSet presAssocID="{61C1E6A0-C43E-4414-B047-138B9F50FBEF}" presName="ellipse1" presStyleLbl="vennNode1" presStyleIdx="0" presStyleCnt="7">
        <dgm:presLayoutVars>
          <dgm:bulletEnabled val="1"/>
        </dgm:presLayoutVars>
      </dgm:prSet>
      <dgm:spPr/>
      <dgm:t>
        <a:bodyPr/>
        <a:lstStyle/>
        <a:p>
          <a:endParaRPr lang="en-US"/>
        </a:p>
      </dgm:t>
    </dgm:pt>
    <dgm:pt modelId="{72654866-9314-49EB-8370-31016EB0663C}" type="pres">
      <dgm:prSet presAssocID="{61C1E6A0-C43E-4414-B047-138B9F50FBEF}" presName="ellipse2" presStyleLbl="vennNode1" presStyleIdx="1" presStyleCnt="7">
        <dgm:presLayoutVars>
          <dgm:bulletEnabled val="1"/>
        </dgm:presLayoutVars>
      </dgm:prSet>
      <dgm:spPr/>
      <dgm:t>
        <a:bodyPr/>
        <a:lstStyle/>
        <a:p>
          <a:endParaRPr lang="en-US"/>
        </a:p>
      </dgm:t>
    </dgm:pt>
    <dgm:pt modelId="{1A0CB907-EBA1-4235-96CB-A6622381AAF4}" type="pres">
      <dgm:prSet presAssocID="{61C1E6A0-C43E-4414-B047-138B9F50FBEF}" presName="ellipse3" presStyleLbl="vennNode1" presStyleIdx="2" presStyleCnt="7">
        <dgm:presLayoutVars>
          <dgm:bulletEnabled val="1"/>
        </dgm:presLayoutVars>
      </dgm:prSet>
      <dgm:spPr/>
      <dgm:t>
        <a:bodyPr/>
        <a:lstStyle/>
        <a:p>
          <a:endParaRPr lang="en-US"/>
        </a:p>
      </dgm:t>
    </dgm:pt>
    <dgm:pt modelId="{F0341D3F-DC4D-459D-B429-3815C6F952EC}" type="pres">
      <dgm:prSet presAssocID="{61C1E6A0-C43E-4414-B047-138B9F50FBEF}" presName="ellipse4" presStyleLbl="vennNode1" presStyleIdx="3" presStyleCnt="7">
        <dgm:presLayoutVars>
          <dgm:bulletEnabled val="1"/>
        </dgm:presLayoutVars>
      </dgm:prSet>
      <dgm:spPr/>
      <dgm:t>
        <a:bodyPr/>
        <a:lstStyle/>
        <a:p>
          <a:endParaRPr lang="en-US"/>
        </a:p>
      </dgm:t>
    </dgm:pt>
    <dgm:pt modelId="{2180B5A9-5147-4C94-9ACC-87B565ED45E2}" type="pres">
      <dgm:prSet presAssocID="{61C1E6A0-C43E-4414-B047-138B9F50FBEF}" presName="ellipse5" presStyleLbl="vennNode1" presStyleIdx="4" presStyleCnt="7">
        <dgm:presLayoutVars>
          <dgm:bulletEnabled val="1"/>
        </dgm:presLayoutVars>
      </dgm:prSet>
      <dgm:spPr/>
      <dgm:t>
        <a:bodyPr/>
        <a:lstStyle/>
        <a:p>
          <a:endParaRPr lang="en-US"/>
        </a:p>
      </dgm:t>
    </dgm:pt>
    <dgm:pt modelId="{3C5A4A34-6A50-4565-949C-32655D5C3BC7}" type="pres">
      <dgm:prSet presAssocID="{61C1E6A0-C43E-4414-B047-138B9F50FBEF}" presName="ellipse6" presStyleLbl="vennNode1" presStyleIdx="5" presStyleCnt="7">
        <dgm:presLayoutVars>
          <dgm:bulletEnabled val="1"/>
        </dgm:presLayoutVars>
      </dgm:prSet>
      <dgm:spPr/>
      <dgm:t>
        <a:bodyPr/>
        <a:lstStyle/>
        <a:p>
          <a:endParaRPr lang="en-US"/>
        </a:p>
      </dgm:t>
    </dgm:pt>
    <dgm:pt modelId="{6F162E8D-14A5-433E-9FDF-AC867A4284AF}" type="pres">
      <dgm:prSet presAssocID="{61C1E6A0-C43E-4414-B047-138B9F50FBEF}" presName="ellipse7" presStyleLbl="vennNode1" presStyleIdx="6" presStyleCnt="7">
        <dgm:presLayoutVars>
          <dgm:bulletEnabled val="1"/>
        </dgm:presLayoutVars>
      </dgm:prSet>
      <dgm:spPr/>
      <dgm:t>
        <a:bodyPr/>
        <a:lstStyle/>
        <a:p>
          <a:endParaRPr lang="en-US"/>
        </a:p>
      </dgm:t>
    </dgm:pt>
  </dgm:ptLst>
  <dgm:cxnLst>
    <dgm:cxn modelId="{FF723A42-16CD-4577-AD32-A564F27612E6}" srcId="{61C1E6A0-C43E-4414-B047-138B9F50FBEF}" destId="{608E78B2-6EFD-4A70-9BFE-89E7505AF7E5}" srcOrd="3" destOrd="0" parTransId="{819DDAC4-2124-4BFC-A2CA-5EA01F91137B}" sibTransId="{38C0E9BF-8C09-48E2-B917-33C84B0B0DBE}"/>
    <dgm:cxn modelId="{71B3E7B1-B853-494F-81C1-6C38DE19CE6F}" srcId="{61C1E6A0-C43E-4414-B047-138B9F50FBEF}" destId="{2CAF559E-54E1-46FB-B500-DCB3528017B1}" srcOrd="4" destOrd="0" parTransId="{834E279C-5E1C-46DC-BA2A-A1DD24A5F5B9}" sibTransId="{D84444DE-7F1D-4A2A-85DF-41E5AE29FBAA}"/>
    <dgm:cxn modelId="{D72DA6C7-3F7B-4B76-9D11-02804E44CD44}" type="presOf" srcId="{2E39A7E0-AC80-4E9A-9AFE-A26693AF15F7}" destId="{3C5A4A34-6A50-4565-949C-32655D5C3BC7}" srcOrd="0" destOrd="0" presId="urn:microsoft.com/office/officeart/2005/8/layout/rings+Icon"/>
    <dgm:cxn modelId="{2A3361FA-6566-462A-AE5B-C6DD4A0EBB29}" type="presOf" srcId="{2CAF559E-54E1-46FB-B500-DCB3528017B1}" destId="{2180B5A9-5147-4C94-9ACC-87B565ED45E2}" srcOrd="0" destOrd="0" presId="urn:microsoft.com/office/officeart/2005/8/layout/rings+Icon"/>
    <dgm:cxn modelId="{A1D7EB08-B9AA-4284-8B7C-23904B012BAE}" type="presOf" srcId="{608E78B2-6EFD-4A70-9BFE-89E7505AF7E5}" destId="{F0341D3F-DC4D-459D-B429-3815C6F952EC}" srcOrd="0" destOrd="0" presId="urn:microsoft.com/office/officeart/2005/8/layout/rings+Icon"/>
    <dgm:cxn modelId="{7241BB5F-A4EE-4051-9BDC-16FD61FF9537}" type="presOf" srcId="{D63DBEA7-CB4C-4E90-8FAA-9990E93E0CD6}" destId="{1A0CB907-EBA1-4235-96CB-A6622381AAF4}" srcOrd="0" destOrd="0" presId="urn:microsoft.com/office/officeart/2005/8/layout/rings+Icon"/>
    <dgm:cxn modelId="{D2F1CAEB-3520-469D-87D2-6049A23387A3}" srcId="{61C1E6A0-C43E-4414-B047-138B9F50FBEF}" destId="{D63DBEA7-CB4C-4E90-8FAA-9990E93E0CD6}" srcOrd="2" destOrd="0" parTransId="{628D625A-C697-4DFE-AE5C-23654F499568}" sibTransId="{E4EC34CE-F7C6-4FE8-A7DD-24A2D359FACD}"/>
    <dgm:cxn modelId="{1C30C817-B563-4578-9B2B-A1F19B4676D7}" type="presOf" srcId="{2D67F300-5C64-4381-BE26-D8C17C85EBA6}" destId="{72654866-9314-49EB-8370-31016EB0663C}" srcOrd="0" destOrd="0" presId="urn:microsoft.com/office/officeart/2005/8/layout/rings+Icon"/>
    <dgm:cxn modelId="{1B6D6606-DF5B-4D52-8CD9-0A95DF0AEA3F}" srcId="{61C1E6A0-C43E-4414-B047-138B9F50FBEF}" destId="{2D67F300-5C64-4381-BE26-D8C17C85EBA6}" srcOrd="1" destOrd="0" parTransId="{AB0D982A-2451-4A4A-BEA8-097A996968C4}" sibTransId="{46F2465F-1051-4BAF-8436-48BE15B1F883}"/>
    <dgm:cxn modelId="{2B16ED98-6447-44EC-8E36-134DE7431100}" srcId="{61C1E6A0-C43E-4414-B047-138B9F50FBEF}" destId="{5A40D614-C10A-4F34-970C-A9F3CD412BC7}" srcOrd="6" destOrd="0" parTransId="{00006E01-9125-4470-9B2C-7ADA25E01ECF}" sibTransId="{D32128D6-0443-44B0-BE0B-DE1E893839EE}"/>
    <dgm:cxn modelId="{C4F820BF-0649-42D6-9906-7C0857C7BAA9}" type="presOf" srcId="{5A40D614-C10A-4F34-970C-A9F3CD412BC7}" destId="{6F162E8D-14A5-433E-9FDF-AC867A4284AF}" srcOrd="0" destOrd="0" presId="urn:microsoft.com/office/officeart/2005/8/layout/rings+Icon"/>
    <dgm:cxn modelId="{A6068D96-F4B1-401F-BCAC-3F7A58869F53}" srcId="{61C1E6A0-C43E-4414-B047-138B9F50FBEF}" destId="{968FD6A9-3AE0-47E0-8C9D-E4A88B8B6DDD}" srcOrd="0" destOrd="0" parTransId="{EFD0E147-334F-4E75-A5C1-E7F3BDF47F8A}" sibTransId="{C64D975A-09D2-488F-B4BC-C375708E199F}"/>
    <dgm:cxn modelId="{18132DC0-1F42-4C85-9307-F614A9A95E44}" type="presOf" srcId="{61C1E6A0-C43E-4414-B047-138B9F50FBEF}" destId="{D4F16BAD-0E21-47CA-9E48-0E3893551BC3}" srcOrd="0" destOrd="0" presId="urn:microsoft.com/office/officeart/2005/8/layout/rings+Icon"/>
    <dgm:cxn modelId="{4956E052-86C0-447D-A088-6CC210F58694}" type="presOf" srcId="{968FD6A9-3AE0-47E0-8C9D-E4A88B8B6DDD}" destId="{3AA3D609-77D2-455F-A7D5-07053042CD81}" srcOrd="0" destOrd="0" presId="urn:microsoft.com/office/officeart/2005/8/layout/rings+Icon"/>
    <dgm:cxn modelId="{DBF79721-D6D0-4007-9680-A4FFD777A450}" srcId="{61C1E6A0-C43E-4414-B047-138B9F50FBEF}" destId="{2E39A7E0-AC80-4E9A-9AFE-A26693AF15F7}" srcOrd="5" destOrd="0" parTransId="{4D02E2CC-0810-48F4-8440-090F906158F3}" sibTransId="{30441207-A016-45E5-99D4-04DF213296BC}"/>
    <dgm:cxn modelId="{9F99B710-92D9-4C6E-8C30-22C8B43E230F}" type="presParOf" srcId="{D4F16BAD-0E21-47CA-9E48-0E3893551BC3}" destId="{3AA3D609-77D2-455F-A7D5-07053042CD81}" srcOrd="0" destOrd="0" presId="urn:microsoft.com/office/officeart/2005/8/layout/rings+Icon"/>
    <dgm:cxn modelId="{63869C28-48CE-44FF-87B1-D7314BB5D7D0}" type="presParOf" srcId="{D4F16BAD-0E21-47CA-9E48-0E3893551BC3}" destId="{72654866-9314-49EB-8370-31016EB0663C}" srcOrd="1" destOrd="0" presId="urn:microsoft.com/office/officeart/2005/8/layout/rings+Icon"/>
    <dgm:cxn modelId="{307CEA22-1FA0-4F60-82D1-3FB67707FF47}" type="presParOf" srcId="{D4F16BAD-0E21-47CA-9E48-0E3893551BC3}" destId="{1A0CB907-EBA1-4235-96CB-A6622381AAF4}" srcOrd="2" destOrd="0" presId="urn:microsoft.com/office/officeart/2005/8/layout/rings+Icon"/>
    <dgm:cxn modelId="{0CD38046-45F0-46F6-8632-79231F1FA314}" type="presParOf" srcId="{D4F16BAD-0E21-47CA-9E48-0E3893551BC3}" destId="{F0341D3F-DC4D-459D-B429-3815C6F952EC}" srcOrd="3" destOrd="0" presId="urn:microsoft.com/office/officeart/2005/8/layout/rings+Icon"/>
    <dgm:cxn modelId="{AC49090F-F09B-4891-850B-71C68ED2F7AE}" type="presParOf" srcId="{D4F16BAD-0E21-47CA-9E48-0E3893551BC3}" destId="{2180B5A9-5147-4C94-9ACC-87B565ED45E2}" srcOrd="4" destOrd="0" presId="urn:microsoft.com/office/officeart/2005/8/layout/rings+Icon"/>
    <dgm:cxn modelId="{A920256C-1962-4C48-BE5D-5C94BEC5FF1C}" type="presParOf" srcId="{D4F16BAD-0E21-47CA-9E48-0E3893551BC3}" destId="{3C5A4A34-6A50-4565-949C-32655D5C3BC7}" srcOrd="5" destOrd="0" presId="urn:microsoft.com/office/officeart/2005/8/layout/rings+Icon"/>
    <dgm:cxn modelId="{E17966D8-5629-4671-8A4E-6356238F65FD}" type="presParOf" srcId="{D4F16BAD-0E21-47CA-9E48-0E3893551BC3}" destId="{6F162E8D-14A5-433E-9FDF-AC867A4284AF}" srcOrd="6"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7DF52-3AEA-4DAD-8EC9-5D3C153C0394}"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US"/>
        </a:p>
      </dgm:t>
    </dgm:pt>
    <dgm:pt modelId="{ED16D801-0767-474B-A5D9-6CF9F31A36BF}">
      <dgm:prSet phldrT="[Text]"/>
      <dgm:spPr/>
      <dgm:t>
        <a:bodyPr/>
        <a:lstStyle/>
        <a:p>
          <a:r>
            <a:rPr lang="en-US" dirty="0" smtClean="0"/>
            <a:t>Patio Project</a:t>
          </a:r>
          <a:endParaRPr lang="en-US" dirty="0"/>
        </a:p>
      </dgm:t>
    </dgm:pt>
    <dgm:pt modelId="{E5235206-17BA-43C6-8C00-045D66191363}" type="parTrans" cxnId="{94144CDC-2B58-4235-9D5F-A1020A8AF2A4}">
      <dgm:prSet/>
      <dgm:spPr/>
      <dgm:t>
        <a:bodyPr/>
        <a:lstStyle/>
        <a:p>
          <a:endParaRPr lang="en-US"/>
        </a:p>
      </dgm:t>
    </dgm:pt>
    <dgm:pt modelId="{5206D2B4-663A-410A-9DB2-72A0158679E7}" type="sibTrans" cxnId="{94144CDC-2B58-4235-9D5F-A1020A8AF2A4}">
      <dgm:prSet/>
      <dgm:spPr/>
      <dgm:t>
        <a:bodyPr/>
        <a:lstStyle/>
        <a:p>
          <a:endParaRPr lang="en-US"/>
        </a:p>
      </dgm:t>
    </dgm:pt>
    <dgm:pt modelId="{9670C019-F2DB-434C-900C-6112AA2C8F72}">
      <dgm:prSet phldrT="[Text]"/>
      <dgm:spPr/>
      <dgm:t>
        <a:bodyPr/>
        <a:lstStyle/>
        <a:p>
          <a:r>
            <a:rPr lang="en-US" dirty="0" smtClean="0"/>
            <a:t>Design</a:t>
          </a:r>
        </a:p>
        <a:p>
          <a:r>
            <a:rPr lang="en-US" dirty="0" smtClean="0"/>
            <a:t>Phase </a:t>
          </a:r>
          <a:endParaRPr lang="en-US" dirty="0"/>
        </a:p>
      </dgm:t>
    </dgm:pt>
    <dgm:pt modelId="{CF860F03-E80D-4D04-8D9E-639F41B95DB3}" type="parTrans" cxnId="{736B2130-0888-436D-9565-131C3A168940}">
      <dgm:prSet/>
      <dgm:spPr/>
      <dgm:t>
        <a:bodyPr/>
        <a:lstStyle/>
        <a:p>
          <a:endParaRPr lang="en-US"/>
        </a:p>
      </dgm:t>
    </dgm:pt>
    <dgm:pt modelId="{FE4332B6-6CCA-4577-BD89-B4638455E3BE}" type="sibTrans" cxnId="{736B2130-0888-436D-9565-131C3A168940}">
      <dgm:prSet/>
      <dgm:spPr/>
      <dgm:t>
        <a:bodyPr/>
        <a:lstStyle/>
        <a:p>
          <a:endParaRPr lang="en-US"/>
        </a:p>
      </dgm:t>
    </dgm:pt>
    <dgm:pt modelId="{C4ECC7CE-BBF6-43FA-B46F-87C9F0281F48}">
      <dgm:prSet phldrT="[Text]"/>
      <dgm:spPr/>
      <dgm:t>
        <a:bodyPr/>
        <a:lstStyle/>
        <a:p>
          <a:r>
            <a:rPr lang="en-US" dirty="0" smtClean="0"/>
            <a:t>Customer survey</a:t>
          </a:r>
          <a:endParaRPr lang="en-US" dirty="0"/>
        </a:p>
      </dgm:t>
    </dgm:pt>
    <dgm:pt modelId="{09D7F81A-DE14-4E30-A5F5-07181DF5459B}" type="parTrans" cxnId="{90513995-80EA-4BBC-84E6-287BEA16A833}">
      <dgm:prSet/>
      <dgm:spPr/>
      <dgm:t>
        <a:bodyPr/>
        <a:lstStyle/>
        <a:p>
          <a:endParaRPr lang="en-US"/>
        </a:p>
      </dgm:t>
    </dgm:pt>
    <dgm:pt modelId="{8022C040-93AF-4744-A394-236B4BAE9DC6}" type="sibTrans" cxnId="{90513995-80EA-4BBC-84E6-287BEA16A833}">
      <dgm:prSet/>
      <dgm:spPr/>
      <dgm:t>
        <a:bodyPr/>
        <a:lstStyle/>
        <a:p>
          <a:endParaRPr lang="en-US"/>
        </a:p>
      </dgm:t>
    </dgm:pt>
    <dgm:pt modelId="{1D28710E-F646-49E3-BB9D-545EDF82F332}">
      <dgm:prSet phldrT="[Text]"/>
      <dgm:spPr/>
      <dgm:t>
        <a:bodyPr/>
        <a:lstStyle/>
        <a:p>
          <a:r>
            <a:rPr lang="en-US" dirty="0" smtClean="0"/>
            <a:t>Project design</a:t>
          </a:r>
          <a:endParaRPr lang="en-US" dirty="0"/>
        </a:p>
      </dgm:t>
    </dgm:pt>
    <dgm:pt modelId="{C5B83759-A4AD-4C68-9D2E-8695B1A9C44A}" type="parTrans" cxnId="{D345C70C-1F13-4232-9DA2-DB994ED38F96}">
      <dgm:prSet/>
      <dgm:spPr/>
      <dgm:t>
        <a:bodyPr/>
        <a:lstStyle/>
        <a:p>
          <a:endParaRPr lang="en-US"/>
        </a:p>
      </dgm:t>
    </dgm:pt>
    <dgm:pt modelId="{AAB5B3CB-2E73-4648-A880-7E4327D05FA3}" type="sibTrans" cxnId="{D345C70C-1F13-4232-9DA2-DB994ED38F96}">
      <dgm:prSet/>
      <dgm:spPr/>
      <dgm:t>
        <a:bodyPr/>
        <a:lstStyle/>
        <a:p>
          <a:endParaRPr lang="en-US"/>
        </a:p>
      </dgm:t>
    </dgm:pt>
    <dgm:pt modelId="{57286779-F08A-47E0-AEE4-618A0B4FB603}">
      <dgm:prSet phldrT="[Text]"/>
      <dgm:spPr/>
      <dgm:t>
        <a:bodyPr/>
        <a:lstStyle/>
        <a:p>
          <a:r>
            <a:rPr lang="en-US" dirty="0" smtClean="0"/>
            <a:t>Execution</a:t>
          </a:r>
        </a:p>
        <a:p>
          <a:r>
            <a:rPr lang="en-US" dirty="0" smtClean="0"/>
            <a:t>Phase </a:t>
          </a:r>
          <a:endParaRPr lang="en-US" dirty="0"/>
        </a:p>
      </dgm:t>
    </dgm:pt>
    <dgm:pt modelId="{34E763B2-B876-4E6C-80E9-992A75E0B69A}" type="parTrans" cxnId="{C79189B9-2A64-4B6B-8C6C-1499F91EA48D}">
      <dgm:prSet/>
      <dgm:spPr/>
      <dgm:t>
        <a:bodyPr/>
        <a:lstStyle/>
        <a:p>
          <a:endParaRPr lang="en-US"/>
        </a:p>
      </dgm:t>
    </dgm:pt>
    <dgm:pt modelId="{DA590D79-104F-45A2-BD36-003EF15C4DE0}" type="sibTrans" cxnId="{C79189B9-2A64-4B6B-8C6C-1499F91EA48D}">
      <dgm:prSet/>
      <dgm:spPr/>
      <dgm:t>
        <a:bodyPr/>
        <a:lstStyle/>
        <a:p>
          <a:endParaRPr lang="en-US"/>
        </a:p>
      </dgm:t>
    </dgm:pt>
    <dgm:pt modelId="{E111430E-9490-4014-88ED-7CCAED813485}">
      <dgm:prSet phldrT="[Text]"/>
      <dgm:spPr/>
      <dgm:t>
        <a:bodyPr/>
        <a:lstStyle/>
        <a:p>
          <a:r>
            <a:rPr lang="en-US" dirty="0" smtClean="0"/>
            <a:t>Concrete</a:t>
          </a:r>
          <a:endParaRPr lang="en-US" dirty="0"/>
        </a:p>
      </dgm:t>
    </dgm:pt>
    <dgm:pt modelId="{74FDAA98-61D4-4E6A-BB44-F4DF96723772}" type="parTrans" cxnId="{8FE3646C-6DDF-4AE4-BB90-7235C1A7E63F}">
      <dgm:prSet/>
      <dgm:spPr/>
      <dgm:t>
        <a:bodyPr/>
        <a:lstStyle/>
        <a:p>
          <a:endParaRPr lang="en-US"/>
        </a:p>
      </dgm:t>
    </dgm:pt>
    <dgm:pt modelId="{FE5D7DDC-8B30-47D6-BC8F-BE0F21297756}" type="sibTrans" cxnId="{8FE3646C-6DDF-4AE4-BB90-7235C1A7E63F}">
      <dgm:prSet/>
      <dgm:spPr/>
      <dgm:t>
        <a:bodyPr/>
        <a:lstStyle/>
        <a:p>
          <a:endParaRPr lang="en-US"/>
        </a:p>
      </dgm:t>
    </dgm:pt>
    <dgm:pt modelId="{6523B1AD-B930-49FC-BC31-5162E4C3127B}">
      <dgm:prSet/>
      <dgm:spPr/>
      <dgm:t>
        <a:bodyPr/>
        <a:lstStyle/>
        <a:p>
          <a:r>
            <a:rPr lang="en-US" dirty="0" smtClean="0"/>
            <a:t>Inspection &amp; Approval</a:t>
          </a:r>
        </a:p>
        <a:p>
          <a:r>
            <a:rPr lang="en-US" dirty="0" smtClean="0"/>
            <a:t>Phase </a:t>
          </a:r>
          <a:endParaRPr lang="en-US" dirty="0"/>
        </a:p>
      </dgm:t>
    </dgm:pt>
    <dgm:pt modelId="{852E70DC-E2CE-4899-9D64-BD696857B539}" type="parTrans" cxnId="{9DF360AA-73A4-4950-B954-87909DD3BBF5}">
      <dgm:prSet/>
      <dgm:spPr/>
      <dgm:t>
        <a:bodyPr/>
        <a:lstStyle/>
        <a:p>
          <a:endParaRPr lang="en-US"/>
        </a:p>
      </dgm:t>
    </dgm:pt>
    <dgm:pt modelId="{B0C7018C-7D8F-493D-9663-7C6589CB51A8}" type="sibTrans" cxnId="{9DF360AA-73A4-4950-B954-87909DD3BBF5}">
      <dgm:prSet/>
      <dgm:spPr/>
      <dgm:t>
        <a:bodyPr/>
        <a:lstStyle/>
        <a:p>
          <a:endParaRPr lang="en-US"/>
        </a:p>
      </dgm:t>
    </dgm:pt>
    <dgm:pt modelId="{1F371AED-BF92-4E28-92BE-5F7637201A98}">
      <dgm:prSet/>
      <dgm:spPr/>
      <dgm:t>
        <a:bodyPr/>
        <a:lstStyle/>
        <a:p>
          <a:r>
            <a:rPr lang="en-US" dirty="0" smtClean="0"/>
            <a:t>Framing</a:t>
          </a:r>
          <a:endParaRPr lang="en-US" dirty="0"/>
        </a:p>
      </dgm:t>
    </dgm:pt>
    <dgm:pt modelId="{09651C1C-517A-4A7C-94F3-38A0499C195D}" type="parTrans" cxnId="{C52F9B74-3D42-41CF-8430-312F603483AB}">
      <dgm:prSet/>
      <dgm:spPr/>
      <dgm:t>
        <a:bodyPr/>
        <a:lstStyle/>
        <a:p>
          <a:endParaRPr lang="en-US"/>
        </a:p>
      </dgm:t>
    </dgm:pt>
    <dgm:pt modelId="{B04F2BB6-F2E6-4E2A-913F-9C4CAB118417}" type="sibTrans" cxnId="{C52F9B74-3D42-41CF-8430-312F603483AB}">
      <dgm:prSet/>
      <dgm:spPr/>
      <dgm:t>
        <a:bodyPr/>
        <a:lstStyle/>
        <a:p>
          <a:endParaRPr lang="en-US"/>
        </a:p>
      </dgm:t>
    </dgm:pt>
    <dgm:pt modelId="{BDA170F2-D2AA-44FD-B73D-E1F9B53BF76D}">
      <dgm:prSet/>
      <dgm:spPr/>
      <dgm:t>
        <a:bodyPr/>
        <a:lstStyle/>
        <a:p>
          <a:r>
            <a:rPr lang="en-US" dirty="0" smtClean="0"/>
            <a:t>Electrical</a:t>
          </a:r>
          <a:endParaRPr lang="en-US" dirty="0"/>
        </a:p>
      </dgm:t>
    </dgm:pt>
    <dgm:pt modelId="{40969277-C51B-4A94-811D-1945CDA4D665}" type="parTrans" cxnId="{45B730EB-446A-4B9C-8807-A03813E58483}">
      <dgm:prSet/>
      <dgm:spPr/>
      <dgm:t>
        <a:bodyPr/>
        <a:lstStyle/>
        <a:p>
          <a:endParaRPr lang="en-US"/>
        </a:p>
      </dgm:t>
    </dgm:pt>
    <dgm:pt modelId="{C4DF59A2-8D26-4D4E-B582-A5D715B3FACE}" type="sibTrans" cxnId="{45B730EB-446A-4B9C-8807-A03813E58483}">
      <dgm:prSet/>
      <dgm:spPr/>
      <dgm:t>
        <a:bodyPr/>
        <a:lstStyle/>
        <a:p>
          <a:endParaRPr lang="en-US"/>
        </a:p>
      </dgm:t>
    </dgm:pt>
    <dgm:pt modelId="{07485B8E-09EA-483C-AC13-A78A0B3D0507}">
      <dgm:prSet/>
      <dgm:spPr/>
      <dgm:t>
        <a:bodyPr/>
        <a:lstStyle/>
        <a:p>
          <a:r>
            <a:rPr lang="en-US" dirty="0" smtClean="0"/>
            <a:t>Interior</a:t>
          </a:r>
          <a:endParaRPr lang="en-US" dirty="0"/>
        </a:p>
      </dgm:t>
    </dgm:pt>
    <dgm:pt modelId="{76CDD205-D394-4BEB-AF8B-C12BAFAA827C}" type="parTrans" cxnId="{5A54F5DE-236F-496C-B67D-88003BEC0213}">
      <dgm:prSet/>
      <dgm:spPr/>
      <dgm:t>
        <a:bodyPr/>
        <a:lstStyle/>
        <a:p>
          <a:endParaRPr lang="en-US"/>
        </a:p>
      </dgm:t>
    </dgm:pt>
    <dgm:pt modelId="{2DBB54F4-1793-49F0-B83A-AA3B1D1C0BC3}" type="sibTrans" cxnId="{5A54F5DE-236F-496C-B67D-88003BEC0213}">
      <dgm:prSet/>
      <dgm:spPr/>
      <dgm:t>
        <a:bodyPr/>
        <a:lstStyle/>
        <a:p>
          <a:endParaRPr lang="en-US"/>
        </a:p>
      </dgm:t>
    </dgm:pt>
    <dgm:pt modelId="{1E8FA27B-D86B-48D2-80D6-440F661C6333}">
      <dgm:prSet/>
      <dgm:spPr/>
      <dgm:t>
        <a:bodyPr/>
        <a:lstStyle/>
        <a:p>
          <a:r>
            <a:rPr lang="en-US" dirty="0" smtClean="0"/>
            <a:t>Roofing</a:t>
          </a:r>
          <a:endParaRPr lang="en-US" dirty="0"/>
        </a:p>
      </dgm:t>
    </dgm:pt>
    <dgm:pt modelId="{11A052F5-1083-4D36-BA1B-148511A8405C}" type="parTrans" cxnId="{EB3939BB-53DC-4B90-BA2F-6A02ACC2EB5C}">
      <dgm:prSet/>
      <dgm:spPr/>
      <dgm:t>
        <a:bodyPr/>
        <a:lstStyle/>
        <a:p>
          <a:endParaRPr lang="en-US"/>
        </a:p>
      </dgm:t>
    </dgm:pt>
    <dgm:pt modelId="{730FD1DB-983B-4FC9-B9D0-33856842C137}" type="sibTrans" cxnId="{EB3939BB-53DC-4B90-BA2F-6A02ACC2EB5C}">
      <dgm:prSet/>
      <dgm:spPr/>
      <dgm:t>
        <a:bodyPr/>
        <a:lstStyle/>
        <a:p>
          <a:endParaRPr lang="en-US"/>
        </a:p>
      </dgm:t>
    </dgm:pt>
    <dgm:pt modelId="{BB5164DB-21A3-4EA1-B783-6BCF8A023BD0}">
      <dgm:prSet/>
      <dgm:spPr/>
      <dgm:t>
        <a:bodyPr/>
        <a:lstStyle/>
        <a:p>
          <a:r>
            <a:rPr lang="en-US" dirty="0" smtClean="0"/>
            <a:t>Pre Final</a:t>
          </a:r>
          <a:endParaRPr lang="en-US" dirty="0"/>
        </a:p>
      </dgm:t>
    </dgm:pt>
    <dgm:pt modelId="{856C0C50-793F-45AE-95A6-ADD89F95044C}" type="parTrans" cxnId="{65FB4418-36F0-499E-A646-EEFCB56E3481}">
      <dgm:prSet/>
      <dgm:spPr/>
      <dgm:t>
        <a:bodyPr/>
        <a:lstStyle/>
        <a:p>
          <a:endParaRPr lang="en-US"/>
        </a:p>
      </dgm:t>
    </dgm:pt>
    <dgm:pt modelId="{4CEA023E-782B-4DA9-AA27-48603477527C}" type="sibTrans" cxnId="{65FB4418-36F0-499E-A646-EEFCB56E3481}">
      <dgm:prSet/>
      <dgm:spPr/>
      <dgm:t>
        <a:bodyPr/>
        <a:lstStyle/>
        <a:p>
          <a:endParaRPr lang="en-US"/>
        </a:p>
      </dgm:t>
    </dgm:pt>
    <dgm:pt modelId="{735B7B67-7DA1-4A95-AC81-31EF1B2831C3}">
      <dgm:prSet/>
      <dgm:spPr/>
      <dgm:t>
        <a:bodyPr/>
        <a:lstStyle/>
        <a:p>
          <a:r>
            <a:rPr lang="en-US" dirty="0" smtClean="0"/>
            <a:t>Final walk through with customer</a:t>
          </a:r>
          <a:endParaRPr lang="en-US" dirty="0"/>
        </a:p>
      </dgm:t>
    </dgm:pt>
    <dgm:pt modelId="{349E57E0-3C15-498E-B342-EE1D885BCF32}" type="parTrans" cxnId="{C257801B-EBA0-4011-8433-E1F11EED5106}">
      <dgm:prSet/>
      <dgm:spPr/>
      <dgm:t>
        <a:bodyPr/>
        <a:lstStyle/>
        <a:p>
          <a:endParaRPr lang="en-US"/>
        </a:p>
      </dgm:t>
    </dgm:pt>
    <dgm:pt modelId="{FD2BA538-A7C1-49D1-9859-C1F26FF29780}" type="sibTrans" cxnId="{C257801B-EBA0-4011-8433-E1F11EED5106}">
      <dgm:prSet/>
      <dgm:spPr/>
      <dgm:t>
        <a:bodyPr/>
        <a:lstStyle/>
        <a:p>
          <a:endParaRPr lang="en-US"/>
        </a:p>
      </dgm:t>
    </dgm:pt>
    <dgm:pt modelId="{6F38B7DD-DCF8-4095-A918-25C03C5A2AAA}" type="pres">
      <dgm:prSet presAssocID="{EAB7DF52-3AEA-4DAD-8EC9-5D3C153C0394}" presName="diagram" presStyleCnt="0">
        <dgm:presLayoutVars>
          <dgm:chPref val="1"/>
          <dgm:dir/>
          <dgm:animOne val="branch"/>
          <dgm:animLvl val="lvl"/>
          <dgm:resizeHandles val="exact"/>
        </dgm:presLayoutVars>
      </dgm:prSet>
      <dgm:spPr/>
      <dgm:t>
        <a:bodyPr/>
        <a:lstStyle/>
        <a:p>
          <a:endParaRPr lang="en-US"/>
        </a:p>
      </dgm:t>
    </dgm:pt>
    <dgm:pt modelId="{EF5A03DB-FF7E-4AF7-BD87-08C7098F9C9C}" type="pres">
      <dgm:prSet presAssocID="{ED16D801-0767-474B-A5D9-6CF9F31A36BF}" presName="root1" presStyleCnt="0"/>
      <dgm:spPr/>
    </dgm:pt>
    <dgm:pt modelId="{9AE432DA-EF1C-4A24-9DFC-585F3761803D}" type="pres">
      <dgm:prSet presAssocID="{ED16D801-0767-474B-A5D9-6CF9F31A36BF}" presName="LevelOneTextNode" presStyleLbl="node0" presStyleIdx="0" presStyleCnt="1">
        <dgm:presLayoutVars>
          <dgm:chPref val="3"/>
        </dgm:presLayoutVars>
      </dgm:prSet>
      <dgm:spPr/>
      <dgm:t>
        <a:bodyPr/>
        <a:lstStyle/>
        <a:p>
          <a:endParaRPr lang="en-US"/>
        </a:p>
      </dgm:t>
    </dgm:pt>
    <dgm:pt modelId="{4689760C-C10B-446D-A548-1129C2F8DF9C}" type="pres">
      <dgm:prSet presAssocID="{ED16D801-0767-474B-A5D9-6CF9F31A36BF}" presName="level2hierChild" presStyleCnt="0"/>
      <dgm:spPr/>
    </dgm:pt>
    <dgm:pt modelId="{A4BC3A8D-E111-40BF-93EC-A4979870DC0C}" type="pres">
      <dgm:prSet presAssocID="{CF860F03-E80D-4D04-8D9E-639F41B95DB3}" presName="conn2-1" presStyleLbl="parChTrans1D2" presStyleIdx="0" presStyleCnt="3"/>
      <dgm:spPr/>
      <dgm:t>
        <a:bodyPr/>
        <a:lstStyle/>
        <a:p>
          <a:endParaRPr lang="en-US"/>
        </a:p>
      </dgm:t>
    </dgm:pt>
    <dgm:pt modelId="{644F517E-7835-4AD3-9DEF-4FB1196B126A}" type="pres">
      <dgm:prSet presAssocID="{CF860F03-E80D-4D04-8D9E-639F41B95DB3}" presName="connTx" presStyleLbl="parChTrans1D2" presStyleIdx="0" presStyleCnt="3"/>
      <dgm:spPr/>
      <dgm:t>
        <a:bodyPr/>
        <a:lstStyle/>
        <a:p>
          <a:endParaRPr lang="en-US"/>
        </a:p>
      </dgm:t>
    </dgm:pt>
    <dgm:pt modelId="{B613F0F3-6C8A-4D11-9B7A-956B0C9CE7FE}" type="pres">
      <dgm:prSet presAssocID="{9670C019-F2DB-434C-900C-6112AA2C8F72}" presName="root2" presStyleCnt="0"/>
      <dgm:spPr/>
    </dgm:pt>
    <dgm:pt modelId="{5FC75628-E651-4461-93B9-B470A3A46C27}" type="pres">
      <dgm:prSet presAssocID="{9670C019-F2DB-434C-900C-6112AA2C8F72}" presName="LevelTwoTextNode" presStyleLbl="node2" presStyleIdx="0" presStyleCnt="3">
        <dgm:presLayoutVars>
          <dgm:chPref val="3"/>
        </dgm:presLayoutVars>
      </dgm:prSet>
      <dgm:spPr/>
      <dgm:t>
        <a:bodyPr/>
        <a:lstStyle/>
        <a:p>
          <a:endParaRPr lang="en-US"/>
        </a:p>
      </dgm:t>
    </dgm:pt>
    <dgm:pt modelId="{51271518-6771-469F-BEBC-97411D5D895D}" type="pres">
      <dgm:prSet presAssocID="{9670C019-F2DB-434C-900C-6112AA2C8F72}" presName="level3hierChild" presStyleCnt="0"/>
      <dgm:spPr/>
    </dgm:pt>
    <dgm:pt modelId="{F0A2D00D-EA43-40E7-B59E-9DC9C8DDD442}" type="pres">
      <dgm:prSet presAssocID="{09D7F81A-DE14-4E30-A5F5-07181DF5459B}" presName="conn2-1" presStyleLbl="parChTrans1D3" presStyleIdx="0" presStyleCnt="9"/>
      <dgm:spPr/>
      <dgm:t>
        <a:bodyPr/>
        <a:lstStyle/>
        <a:p>
          <a:endParaRPr lang="en-US"/>
        </a:p>
      </dgm:t>
    </dgm:pt>
    <dgm:pt modelId="{493A5D26-9A9D-457A-8B26-9D8054FC34D9}" type="pres">
      <dgm:prSet presAssocID="{09D7F81A-DE14-4E30-A5F5-07181DF5459B}" presName="connTx" presStyleLbl="parChTrans1D3" presStyleIdx="0" presStyleCnt="9"/>
      <dgm:spPr/>
      <dgm:t>
        <a:bodyPr/>
        <a:lstStyle/>
        <a:p>
          <a:endParaRPr lang="en-US"/>
        </a:p>
      </dgm:t>
    </dgm:pt>
    <dgm:pt modelId="{9CE507CC-4EEA-41B8-8F18-C42C3ECB29FF}" type="pres">
      <dgm:prSet presAssocID="{C4ECC7CE-BBF6-43FA-B46F-87C9F0281F48}" presName="root2" presStyleCnt="0"/>
      <dgm:spPr/>
    </dgm:pt>
    <dgm:pt modelId="{5F74AB2C-3063-4F75-86B1-9612798C7087}" type="pres">
      <dgm:prSet presAssocID="{C4ECC7CE-BBF6-43FA-B46F-87C9F0281F48}" presName="LevelTwoTextNode" presStyleLbl="node3" presStyleIdx="0" presStyleCnt="9">
        <dgm:presLayoutVars>
          <dgm:chPref val="3"/>
        </dgm:presLayoutVars>
      </dgm:prSet>
      <dgm:spPr/>
      <dgm:t>
        <a:bodyPr/>
        <a:lstStyle/>
        <a:p>
          <a:endParaRPr lang="en-US"/>
        </a:p>
      </dgm:t>
    </dgm:pt>
    <dgm:pt modelId="{D0E790DF-7BC4-4CC7-B52B-0F136D43C5A2}" type="pres">
      <dgm:prSet presAssocID="{C4ECC7CE-BBF6-43FA-B46F-87C9F0281F48}" presName="level3hierChild" presStyleCnt="0"/>
      <dgm:spPr/>
    </dgm:pt>
    <dgm:pt modelId="{72937FB9-B138-467D-B96B-D41F5F686AF2}" type="pres">
      <dgm:prSet presAssocID="{C5B83759-A4AD-4C68-9D2E-8695B1A9C44A}" presName="conn2-1" presStyleLbl="parChTrans1D3" presStyleIdx="1" presStyleCnt="9"/>
      <dgm:spPr/>
      <dgm:t>
        <a:bodyPr/>
        <a:lstStyle/>
        <a:p>
          <a:endParaRPr lang="en-US"/>
        </a:p>
      </dgm:t>
    </dgm:pt>
    <dgm:pt modelId="{F858E75B-275E-4087-9216-DD1E079641C6}" type="pres">
      <dgm:prSet presAssocID="{C5B83759-A4AD-4C68-9D2E-8695B1A9C44A}" presName="connTx" presStyleLbl="parChTrans1D3" presStyleIdx="1" presStyleCnt="9"/>
      <dgm:spPr/>
      <dgm:t>
        <a:bodyPr/>
        <a:lstStyle/>
        <a:p>
          <a:endParaRPr lang="en-US"/>
        </a:p>
      </dgm:t>
    </dgm:pt>
    <dgm:pt modelId="{C0967E0E-4681-4CF2-B02E-191627B65C7E}" type="pres">
      <dgm:prSet presAssocID="{1D28710E-F646-49E3-BB9D-545EDF82F332}" presName="root2" presStyleCnt="0"/>
      <dgm:spPr/>
    </dgm:pt>
    <dgm:pt modelId="{167331E1-1117-4237-837D-8D7278997954}" type="pres">
      <dgm:prSet presAssocID="{1D28710E-F646-49E3-BB9D-545EDF82F332}" presName="LevelTwoTextNode" presStyleLbl="node3" presStyleIdx="1" presStyleCnt="9">
        <dgm:presLayoutVars>
          <dgm:chPref val="3"/>
        </dgm:presLayoutVars>
      </dgm:prSet>
      <dgm:spPr/>
      <dgm:t>
        <a:bodyPr/>
        <a:lstStyle/>
        <a:p>
          <a:endParaRPr lang="en-US"/>
        </a:p>
      </dgm:t>
    </dgm:pt>
    <dgm:pt modelId="{1BDF2EAD-136C-48F1-8B4F-EFB5F84293FD}" type="pres">
      <dgm:prSet presAssocID="{1D28710E-F646-49E3-BB9D-545EDF82F332}" presName="level3hierChild" presStyleCnt="0"/>
      <dgm:spPr/>
    </dgm:pt>
    <dgm:pt modelId="{3D2284A6-C830-4CBD-B33B-531009BC5C54}" type="pres">
      <dgm:prSet presAssocID="{34E763B2-B876-4E6C-80E9-992A75E0B69A}" presName="conn2-1" presStyleLbl="parChTrans1D2" presStyleIdx="1" presStyleCnt="3"/>
      <dgm:spPr/>
      <dgm:t>
        <a:bodyPr/>
        <a:lstStyle/>
        <a:p>
          <a:endParaRPr lang="en-US"/>
        </a:p>
      </dgm:t>
    </dgm:pt>
    <dgm:pt modelId="{6B095AB4-2CAD-4C22-9E31-D948132E0CF6}" type="pres">
      <dgm:prSet presAssocID="{34E763B2-B876-4E6C-80E9-992A75E0B69A}" presName="connTx" presStyleLbl="parChTrans1D2" presStyleIdx="1" presStyleCnt="3"/>
      <dgm:spPr/>
      <dgm:t>
        <a:bodyPr/>
        <a:lstStyle/>
        <a:p>
          <a:endParaRPr lang="en-US"/>
        </a:p>
      </dgm:t>
    </dgm:pt>
    <dgm:pt modelId="{1175C23B-CE48-48F4-9453-79650D2CDE7D}" type="pres">
      <dgm:prSet presAssocID="{57286779-F08A-47E0-AEE4-618A0B4FB603}" presName="root2" presStyleCnt="0"/>
      <dgm:spPr/>
    </dgm:pt>
    <dgm:pt modelId="{DCE244FB-6FFB-4610-B73B-25131E5E3C15}" type="pres">
      <dgm:prSet presAssocID="{57286779-F08A-47E0-AEE4-618A0B4FB603}" presName="LevelTwoTextNode" presStyleLbl="node2" presStyleIdx="1" presStyleCnt="3">
        <dgm:presLayoutVars>
          <dgm:chPref val="3"/>
        </dgm:presLayoutVars>
      </dgm:prSet>
      <dgm:spPr/>
      <dgm:t>
        <a:bodyPr/>
        <a:lstStyle/>
        <a:p>
          <a:endParaRPr lang="en-US"/>
        </a:p>
      </dgm:t>
    </dgm:pt>
    <dgm:pt modelId="{6BDCDDB5-4AC5-435F-922F-D74464DA4FDD}" type="pres">
      <dgm:prSet presAssocID="{57286779-F08A-47E0-AEE4-618A0B4FB603}" presName="level3hierChild" presStyleCnt="0"/>
      <dgm:spPr/>
    </dgm:pt>
    <dgm:pt modelId="{F696B780-8923-43F1-9E2A-53CA6D3A3D8C}" type="pres">
      <dgm:prSet presAssocID="{74FDAA98-61D4-4E6A-BB44-F4DF96723772}" presName="conn2-1" presStyleLbl="parChTrans1D3" presStyleIdx="2" presStyleCnt="9"/>
      <dgm:spPr/>
      <dgm:t>
        <a:bodyPr/>
        <a:lstStyle/>
        <a:p>
          <a:endParaRPr lang="en-US"/>
        </a:p>
      </dgm:t>
    </dgm:pt>
    <dgm:pt modelId="{218669CB-7826-4B84-B2AB-D9BA8B9541CC}" type="pres">
      <dgm:prSet presAssocID="{74FDAA98-61D4-4E6A-BB44-F4DF96723772}" presName="connTx" presStyleLbl="parChTrans1D3" presStyleIdx="2" presStyleCnt="9"/>
      <dgm:spPr/>
      <dgm:t>
        <a:bodyPr/>
        <a:lstStyle/>
        <a:p>
          <a:endParaRPr lang="en-US"/>
        </a:p>
      </dgm:t>
    </dgm:pt>
    <dgm:pt modelId="{243B70D5-3C3C-4B27-BD9D-8C25A8DAC0EA}" type="pres">
      <dgm:prSet presAssocID="{E111430E-9490-4014-88ED-7CCAED813485}" presName="root2" presStyleCnt="0"/>
      <dgm:spPr/>
    </dgm:pt>
    <dgm:pt modelId="{006F0AF2-CBB0-4B54-8298-6E36CD5CCF62}" type="pres">
      <dgm:prSet presAssocID="{E111430E-9490-4014-88ED-7CCAED813485}" presName="LevelTwoTextNode" presStyleLbl="node3" presStyleIdx="2" presStyleCnt="9">
        <dgm:presLayoutVars>
          <dgm:chPref val="3"/>
        </dgm:presLayoutVars>
      </dgm:prSet>
      <dgm:spPr/>
      <dgm:t>
        <a:bodyPr/>
        <a:lstStyle/>
        <a:p>
          <a:endParaRPr lang="en-US"/>
        </a:p>
      </dgm:t>
    </dgm:pt>
    <dgm:pt modelId="{D5F56C2E-4CE8-43EC-A634-6C0D9A654F8E}" type="pres">
      <dgm:prSet presAssocID="{E111430E-9490-4014-88ED-7CCAED813485}" presName="level3hierChild" presStyleCnt="0"/>
      <dgm:spPr/>
    </dgm:pt>
    <dgm:pt modelId="{015CBBAB-43EC-4B30-87E5-6A36E4CA8B11}" type="pres">
      <dgm:prSet presAssocID="{09651C1C-517A-4A7C-94F3-38A0499C195D}" presName="conn2-1" presStyleLbl="parChTrans1D3" presStyleIdx="3" presStyleCnt="9"/>
      <dgm:spPr/>
      <dgm:t>
        <a:bodyPr/>
        <a:lstStyle/>
        <a:p>
          <a:endParaRPr lang="en-US"/>
        </a:p>
      </dgm:t>
    </dgm:pt>
    <dgm:pt modelId="{002603A5-5079-4AB6-9F55-0DEDDC0C0F4B}" type="pres">
      <dgm:prSet presAssocID="{09651C1C-517A-4A7C-94F3-38A0499C195D}" presName="connTx" presStyleLbl="parChTrans1D3" presStyleIdx="3" presStyleCnt="9"/>
      <dgm:spPr/>
      <dgm:t>
        <a:bodyPr/>
        <a:lstStyle/>
        <a:p>
          <a:endParaRPr lang="en-US"/>
        </a:p>
      </dgm:t>
    </dgm:pt>
    <dgm:pt modelId="{074E0EE5-3C1F-465E-B7C5-65DCB63D3FEE}" type="pres">
      <dgm:prSet presAssocID="{1F371AED-BF92-4E28-92BE-5F7637201A98}" presName="root2" presStyleCnt="0"/>
      <dgm:spPr/>
    </dgm:pt>
    <dgm:pt modelId="{87B3FAB6-338F-4C8A-AB4C-2CBFE46EB929}" type="pres">
      <dgm:prSet presAssocID="{1F371AED-BF92-4E28-92BE-5F7637201A98}" presName="LevelTwoTextNode" presStyleLbl="node3" presStyleIdx="3" presStyleCnt="9">
        <dgm:presLayoutVars>
          <dgm:chPref val="3"/>
        </dgm:presLayoutVars>
      </dgm:prSet>
      <dgm:spPr/>
      <dgm:t>
        <a:bodyPr/>
        <a:lstStyle/>
        <a:p>
          <a:endParaRPr lang="en-US"/>
        </a:p>
      </dgm:t>
    </dgm:pt>
    <dgm:pt modelId="{379D6A36-355C-432C-9CFC-F8B0CB36ADC4}" type="pres">
      <dgm:prSet presAssocID="{1F371AED-BF92-4E28-92BE-5F7637201A98}" presName="level3hierChild" presStyleCnt="0"/>
      <dgm:spPr/>
    </dgm:pt>
    <dgm:pt modelId="{42719DE3-C8BE-443D-A0D2-824E8AC53BD6}" type="pres">
      <dgm:prSet presAssocID="{40969277-C51B-4A94-811D-1945CDA4D665}" presName="conn2-1" presStyleLbl="parChTrans1D3" presStyleIdx="4" presStyleCnt="9"/>
      <dgm:spPr/>
      <dgm:t>
        <a:bodyPr/>
        <a:lstStyle/>
        <a:p>
          <a:endParaRPr lang="en-US"/>
        </a:p>
      </dgm:t>
    </dgm:pt>
    <dgm:pt modelId="{8E3D514E-B61E-4B46-AF95-DC1403FEE200}" type="pres">
      <dgm:prSet presAssocID="{40969277-C51B-4A94-811D-1945CDA4D665}" presName="connTx" presStyleLbl="parChTrans1D3" presStyleIdx="4" presStyleCnt="9"/>
      <dgm:spPr/>
      <dgm:t>
        <a:bodyPr/>
        <a:lstStyle/>
        <a:p>
          <a:endParaRPr lang="en-US"/>
        </a:p>
      </dgm:t>
    </dgm:pt>
    <dgm:pt modelId="{71F763A5-0DE7-4F61-927D-90841298E100}" type="pres">
      <dgm:prSet presAssocID="{BDA170F2-D2AA-44FD-B73D-E1F9B53BF76D}" presName="root2" presStyleCnt="0"/>
      <dgm:spPr/>
    </dgm:pt>
    <dgm:pt modelId="{3AF71DC8-6B35-47B6-A762-C4EDD6D8D1BC}" type="pres">
      <dgm:prSet presAssocID="{BDA170F2-D2AA-44FD-B73D-E1F9B53BF76D}" presName="LevelTwoTextNode" presStyleLbl="node3" presStyleIdx="4" presStyleCnt="9">
        <dgm:presLayoutVars>
          <dgm:chPref val="3"/>
        </dgm:presLayoutVars>
      </dgm:prSet>
      <dgm:spPr/>
      <dgm:t>
        <a:bodyPr/>
        <a:lstStyle/>
        <a:p>
          <a:endParaRPr lang="en-US"/>
        </a:p>
      </dgm:t>
    </dgm:pt>
    <dgm:pt modelId="{23EFA288-224A-4579-8645-5A3F2E85D590}" type="pres">
      <dgm:prSet presAssocID="{BDA170F2-D2AA-44FD-B73D-E1F9B53BF76D}" presName="level3hierChild" presStyleCnt="0"/>
      <dgm:spPr/>
    </dgm:pt>
    <dgm:pt modelId="{1DB42077-49AB-4387-A2DC-2932A428E08C}" type="pres">
      <dgm:prSet presAssocID="{76CDD205-D394-4BEB-AF8B-C12BAFAA827C}" presName="conn2-1" presStyleLbl="parChTrans1D3" presStyleIdx="5" presStyleCnt="9"/>
      <dgm:spPr/>
      <dgm:t>
        <a:bodyPr/>
        <a:lstStyle/>
        <a:p>
          <a:endParaRPr lang="en-US"/>
        </a:p>
      </dgm:t>
    </dgm:pt>
    <dgm:pt modelId="{D3F9790D-83F5-4F7B-ABB3-67A806F9E9E7}" type="pres">
      <dgm:prSet presAssocID="{76CDD205-D394-4BEB-AF8B-C12BAFAA827C}" presName="connTx" presStyleLbl="parChTrans1D3" presStyleIdx="5" presStyleCnt="9"/>
      <dgm:spPr/>
      <dgm:t>
        <a:bodyPr/>
        <a:lstStyle/>
        <a:p>
          <a:endParaRPr lang="en-US"/>
        </a:p>
      </dgm:t>
    </dgm:pt>
    <dgm:pt modelId="{CB70C9EB-620A-4921-A9A9-11A85E9438E1}" type="pres">
      <dgm:prSet presAssocID="{07485B8E-09EA-483C-AC13-A78A0B3D0507}" presName="root2" presStyleCnt="0"/>
      <dgm:spPr/>
    </dgm:pt>
    <dgm:pt modelId="{0AD6C0C6-09D9-40E8-8578-CAE3F4B1F950}" type="pres">
      <dgm:prSet presAssocID="{07485B8E-09EA-483C-AC13-A78A0B3D0507}" presName="LevelTwoTextNode" presStyleLbl="node3" presStyleIdx="5" presStyleCnt="9">
        <dgm:presLayoutVars>
          <dgm:chPref val="3"/>
        </dgm:presLayoutVars>
      </dgm:prSet>
      <dgm:spPr/>
      <dgm:t>
        <a:bodyPr/>
        <a:lstStyle/>
        <a:p>
          <a:endParaRPr lang="en-US"/>
        </a:p>
      </dgm:t>
    </dgm:pt>
    <dgm:pt modelId="{DA0BB314-7E40-4A4E-8084-54F00C600613}" type="pres">
      <dgm:prSet presAssocID="{07485B8E-09EA-483C-AC13-A78A0B3D0507}" presName="level3hierChild" presStyleCnt="0"/>
      <dgm:spPr/>
    </dgm:pt>
    <dgm:pt modelId="{CB1B1C29-5DFE-4267-AC0D-E326F8FDF470}" type="pres">
      <dgm:prSet presAssocID="{11A052F5-1083-4D36-BA1B-148511A8405C}" presName="conn2-1" presStyleLbl="parChTrans1D3" presStyleIdx="6" presStyleCnt="9"/>
      <dgm:spPr/>
      <dgm:t>
        <a:bodyPr/>
        <a:lstStyle/>
        <a:p>
          <a:endParaRPr lang="en-US"/>
        </a:p>
      </dgm:t>
    </dgm:pt>
    <dgm:pt modelId="{FBFA07E0-E30C-4F40-B56C-7EF1DCEC8CB7}" type="pres">
      <dgm:prSet presAssocID="{11A052F5-1083-4D36-BA1B-148511A8405C}" presName="connTx" presStyleLbl="parChTrans1D3" presStyleIdx="6" presStyleCnt="9"/>
      <dgm:spPr/>
      <dgm:t>
        <a:bodyPr/>
        <a:lstStyle/>
        <a:p>
          <a:endParaRPr lang="en-US"/>
        </a:p>
      </dgm:t>
    </dgm:pt>
    <dgm:pt modelId="{EE247FC5-93F5-4150-B6DE-B702CE8A1815}" type="pres">
      <dgm:prSet presAssocID="{1E8FA27B-D86B-48D2-80D6-440F661C6333}" presName="root2" presStyleCnt="0"/>
      <dgm:spPr/>
    </dgm:pt>
    <dgm:pt modelId="{0CC76A39-200F-489C-922B-B7A6A0BFE9B6}" type="pres">
      <dgm:prSet presAssocID="{1E8FA27B-D86B-48D2-80D6-440F661C6333}" presName="LevelTwoTextNode" presStyleLbl="node3" presStyleIdx="6" presStyleCnt="9">
        <dgm:presLayoutVars>
          <dgm:chPref val="3"/>
        </dgm:presLayoutVars>
      </dgm:prSet>
      <dgm:spPr/>
      <dgm:t>
        <a:bodyPr/>
        <a:lstStyle/>
        <a:p>
          <a:endParaRPr lang="en-US"/>
        </a:p>
      </dgm:t>
    </dgm:pt>
    <dgm:pt modelId="{EF4461F5-7DFD-42A0-99B1-1E27B20B9E8B}" type="pres">
      <dgm:prSet presAssocID="{1E8FA27B-D86B-48D2-80D6-440F661C6333}" presName="level3hierChild" presStyleCnt="0"/>
      <dgm:spPr/>
    </dgm:pt>
    <dgm:pt modelId="{CFFD6B4D-A9D3-4056-BD97-F2EC68EE2EB3}" type="pres">
      <dgm:prSet presAssocID="{852E70DC-E2CE-4899-9D64-BD696857B539}" presName="conn2-1" presStyleLbl="parChTrans1D2" presStyleIdx="2" presStyleCnt="3"/>
      <dgm:spPr/>
      <dgm:t>
        <a:bodyPr/>
        <a:lstStyle/>
        <a:p>
          <a:endParaRPr lang="en-US"/>
        </a:p>
      </dgm:t>
    </dgm:pt>
    <dgm:pt modelId="{DFBC3F74-21A3-4695-A5FB-9A98C0C33D64}" type="pres">
      <dgm:prSet presAssocID="{852E70DC-E2CE-4899-9D64-BD696857B539}" presName="connTx" presStyleLbl="parChTrans1D2" presStyleIdx="2" presStyleCnt="3"/>
      <dgm:spPr/>
      <dgm:t>
        <a:bodyPr/>
        <a:lstStyle/>
        <a:p>
          <a:endParaRPr lang="en-US"/>
        </a:p>
      </dgm:t>
    </dgm:pt>
    <dgm:pt modelId="{AE1D8785-3BE5-4DCF-89D2-2AF124A95787}" type="pres">
      <dgm:prSet presAssocID="{6523B1AD-B930-49FC-BC31-5162E4C3127B}" presName="root2" presStyleCnt="0"/>
      <dgm:spPr/>
    </dgm:pt>
    <dgm:pt modelId="{4B647802-95A1-448D-AA73-2C16F74226FD}" type="pres">
      <dgm:prSet presAssocID="{6523B1AD-B930-49FC-BC31-5162E4C3127B}" presName="LevelTwoTextNode" presStyleLbl="node2" presStyleIdx="2" presStyleCnt="3">
        <dgm:presLayoutVars>
          <dgm:chPref val="3"/>
        </dgm:presLayoutVars>
      </dgm:prSet>
      <dgm:spPr/>
      <dgm:t>
        <a:bodyPr/>
        <a:lstStyle/>
        <a:p>
          <a:endParaRPr lang="en-US"/>
        </a:p>
      </dgm:t>
    </dgm:pt>
    <dgm:pt modelId="{7D761CFA-5981-4FB8-BA25-8E85A6CAA98F}" type="pres">
      <dgm:prSet presAssocID="{6523B1AD-B930-49FC-BC31-5162E4C3127B}" presName="level3hierChild" presStyleCnt="0"/>
      <dgm:spPr/>
    </dgm:pt>
    <dgm:pt modelId="{1A8082F2-B515-4F52-94AA-9F095AD3329D}" type="pres">
      <dgm:prSet presAssocID="{856C0C50-793F-45AE-95A6-ADD89F95044C}" presName="conn2-1" presStyleLbl="parChTrans1D3" presStyleIdx="7" presStyleCnt="9"/>
      <dgm:spPr/>
      <dgm:t>
        <a:bodyPr/>
        <a:lstStyle/>
        <a:p>
          <a:endParaRPr lang="en-US"/>
        </a:p>
      </dgm:t>
    </dgm:pt>
    <dgm:pt modelId="{8409EB72-3F9E-4887-8E0E-A18C6F52E9A1}" type="pres">
      <dgm:prSet presAssocID="{856C0C50-793F-45AE-95A6-ADD89F95044C}" presName="connTx" presStyleLbl="parChTrans1D3" presStyleIdx="7" presStyleCnt="9"/>
      <dgm:spPr/>
      <dgm:t>
        <a:bodyPr/>
        <a:lstStyle/>
        <a:p>
          <a:endParaRPr lang="en-US"/>
        </a:p>
      </dgm:t>
    </dgm:pt>
    <dgm:pt modelId="{B120B9CB-3F2E-4456-9D15-27C22B468A28}" type="pres">
      <dgm:prSet presAssocID="{BB5164DB-21A3-4EA1-B783-6BCF8A023BD0}" presName="root2" presStyleCnt="0"/>
      <dgm:spPr/>
    </dgm:pt>
    <dgm:pt modelId="{1B5A4A19-A838-42F0-A415-C2026C835105}" type="pres">
      <dgm:prSet presAssocID="{BB5164DB-21A3-4EA1-B783-6BCF8A023BD0}" presName="LevelTwoTextNode" presStyleLbl="node3" presStyleIdx="7" presStyleCnt="9">
        <dgm:presLayoutVars>
          <dgm:chPref val="3"/>
        </dgm:presLayoutVars>
      </dgm:prSet>
      <dgm:spPr/>
      <dgm:t>
        <a:bodyPr/>
        <a:lstStyle/>
        <a:p>
          <a:endParaRPr lang="en-US"/>
        </a:p>
      </dgm:t>
    </dgm:pt>
    <dgm:pt modelId="{D86C87F2-EF14-47C7-89B9-1C03AD3A1CCC}" type="pres">
      <dgm:prSet presAssocID="{BB5164DB-21A3-4EA1-B783-6BCF8A023BD0}" presName="level3hierChild" presStyleCnt="0"/>
      <dgm:spPr/>
    </dgm:pt>
    <dgm:pt modelId="{2FA2243C-80AA-4DC3-B9D0-8AD53A1AE7E5}" type="pres">
      <dgm:prSet presAssocID="{349E57E0-3C15-498E-B342-EE1D885BCF32}" presName="conn2-1" presStyleLbl="parChTrans1D3" presStyleIdx="8" presStyleCnt="9"/>
      <dgm:spPr/>
      <dgm:t>
        <a:bodyPr/>
        <a:lstStyle/>
        <a:p>
          <a:endParaRPr lang="en-US"/>
        </a:p>
      </dgm:t>
    </dgm:pt>
    <dgm:pt modelId="{25D43578-31A0-4D76-A1A4-C81D6FB52BBA}" type="pres">
      <dgm:prSet presAssocID="{349E57E0-3C15-498E-B342-EE1D885BCF32}" presName="connTx" presStyleLbl="parChTrans1D3" presStyleIdx="8" presStyleCnt="9"/>
      <dgm:spPr/>
      <dgm:t>
        <a:bodyPr/>
        <a:lstStyle/>
        <a:p>
          <a:endParaRPr lang="en-US"/>
        </a:p>
      </dgm:t>
    </dgm:pt>
    <dgm:pt modelId="{FBC18901-7AB5-4B35-97F0-BCE2282C0D49}" type="pres">
      <dgm:prSet presAssocID="{735B7B67-7DA1-4A95-AC81-31EF1B2831C3}" presName="root2" presStyleCnt="0"/>
      <dgm:spPr/>
    </dgm:pt>
    <dgm:pt modelId="{CCE20432-5D52-4D9A-9D62-8D47F60F7863}" type="pres">
      <dgm:prSet presAssocID="{735B7B67-7DA1-4A95-AC81-31EF1B2831C3}" presName="LevelTwoTextNode" presStyleLbl="node3" presStyleIdx="8" presStyleCnt="9">
        <dgm:presLayoutVars>
          <dgm:chPref val="3"/>
        </dgm:presLayoutVars>
      </dgm:prSet>
      <dgm:spPr/>
      <dgm:t>
        <a:bodyPr/>
        <a:lstStyle/>
        <a:p>
          <a:endParaRPr lang="en-US"/>
        </a:p>
      </dgm:t>
    </dgm:pt>
    <dgm:pt modelId="{F353785E-7226-45E5-BCD8-5EC99615754D}" type="pres">
      <dgm:prSet presAssocID="{735B7B67-7DA1-4A95-AC81-31EF1B2831C3}" presName="level3hierChild" presStyleCnt="0"/>
      <dgm:spPr/>
    </dgm:pt>
  </dgm:ptLst>
  <dgm:cxnLst>
    <dgm:cxn modelId="{D7FD5EC1-3884-4BE3-9EE1-13B827C2E142}" type="presOf" srcId="{07485B8E-09EA-483C-AC13-A78A0B3D0507}" destId="{0AD6C0C6-09D9-40E8-8578-CAE3F4B1F950}" srcOrd="0" destOrd="0" presId="urn:microsoft.com/office/officeart/2005/8/layout/hierarchy2"/>
    <dgm:cxn modelId="{39BDF7DF-39E6-4C18-9FE2-1B640D97092E}" type="presOf" srcId="{40969277-C51B-4A94-811D-1945CDA4D665}" destId="{42719DE3-C8BE-443D-A0D2-824E8AC53BD6}" srcOrd="0" destOrd="0" presId="urn:microsoft.com/office/officeart/2005/8/layout/hierarchy2"/>
    <dgm:cxn modelId="{5EF35755-91BC-4740-B9F4-0DCA468FBC5B}" type="presOf" srcId="{74FDAA98-61D4-4E6A-BB44-F4DF96723772}" destId="{F696B780-8923-43F1-9E2A-53CA6D3A3D8C}" srcOrd="0" destOrd="0" presId="urn:microsoft.com/office/officeart/2005/8/layout/hierarchy2"/>
    <dgm:cxn modelId="{52DBCDE6-5F64-4367-BFC8-819A4B93AAE8}" type="presOf" srcId="{C5B83759-A4AD-4C68-9D2E-8695B1A9C44A}" destId="{F858E75B-275E-4087-9216-DD1E079641C6}" srcOrd="1" destOrd="0" presId="urn:microsoft.com/office/officeart/2005/8/layout/hierarchy2"/>
    <dgm:cxn modelId="{4A864829-E657-4176-9173-F2D743394124}" type="presOf" srcId="{BB5164DB-21A3-4EA1-B783-6BCF8A023BD0}" destId="{1B5A4A19-A838-42F0-A415-C2026C835105}" srcOrd="0" destOrd="0" presId="urn:microsoft.com/office/officeart/2005/8/layout/hierarchy2"/>
    <dgm:cxn modelId="{B20E3FE3-D4BC-4C49-AD8D-480D76E13758}" type="presOf" srcId="{11A052F5-1083-4D36-BA1B-148511A8405C}" destId="{CB1B1C29-5DFE-4267-AC0D-E326F8FDF470}" srcOrd="0" destOrd="0" presId="urn:microsoft.com/office/officeart/2005/8/layout/hierarchy2"/>
    <dgm:cxn modelId="{877D55EA-DABE-4C54-BFE7-616AB9DEFBCC}" type="presOf" srcId="{09651C1C-517A-4A7C-94F3-38A0499C195D}" destId="{015CBBAB-43EC-4B30-87E5-6A36E4CA8B11}" srcOrd="0" destOrd="0" presId="urn:microsoft.com/office/officeart/2005/8/layout/hierarchy2"/>
    <dgm:cxn modelId="{318A1D91-1F2E-476A-9D4F-D1B2101980F8}" type="presOf" srcId="{09D7F81A-DE14-4E30-A5F5-07181DF5459B}" destId="{F0A2D00D-EA43-40E7-B59E-9DC9C8DDD442}" srcOrd="0" destOrd="0" presId="urn:microsoft.com/office/officeart/2005/8/layout/hierarchy2"/>
    <dgm:cxn modelId="{9F3E2A90-2072-492E-BE0D-EFA163D31F44}" type="presOf" srcId="{ED16D801-0767-474B-A5D9-6CF9F31A36BF}" destId="{9AE432DA-EF1C-4A24-9DFC-585F3761803D}" srcOrd="0" destOrd="0" presId="urn:microsoft.com/office/officeart/2005/8/layout/hierarchy2"/>
    <dgm:cxn modelId="{5A54F5DE-236F-496C-B67D-88003BEC0213}" srcId="{57286779-F08A-47E0-AEE4-618A0B4FB603}" destId="{07485B8E-09EA-483C-AC13-A78A0B3D0507}" srcOrd="3" destOrd="0" parTransId="{76CDD205-D394-4BEB-AF8B-C12BAFAA827C}" sibTransId="{2DBB54F4-1793-49F0-B83A-AA3B1D1C0BC3}"/>
    <dgm:cxn modelId="{08ABD1D4-C90C-4E54-A618-982F0F0E7E30}" type="presOf" srcId="{57286779-F08A-47E0-AEE4-618A0B4FB603}" destId="{DCE244FB-6FFB-4610-B73B-25131E5E3C15}" srcOrd="0" destOrd="0" presId="urn:microsoft.com/office/officeart/2005/8/layout/hierarchy2"/>
    <dgm:cxn modelId="{8FE3646C-6DDF-4AE4-BB90-7235C1A7E63F}" srcId="{57286779-F08A-47E0-AEE4-618A0B4FB603}" destId="{E111430E-9490-4014-88ED-7CCAED813485}" srcOrd="0" destOrd="0" parTransId="{74FDAA98-61D4-4E6A-BB44-F4DF96723772}" sibTransId="{FE5D7DDC-8B30-47D6-BC8F-BE0F21297756}"/>
    <dgm:cxn modelId="{E2AE4EC2-5DCD-49BE-964D-7A41A72EB085}" type="presOf" srcId="{76CDD205-D394-4BEB-AF8B-C12BAFAA827C}" destId="{D3F9790D-83F5-4F7B-ABB3-67A806F9E9E7}" srcOrd="1" destOrd="0" presId="urn:microsoft.com/office/officeart/2005/8/layout/hierarchy2"/>
    <dgm:cxn modelId="{C257801B-EBA0-4011-8433-E1F11EED5106}" srcId="{6523B1AD-B930-49FC-BC31-5162E4C3127B}" destId="{735B7B67-7DA1-4A95-AC81-31EF1B2831C3}" srcOrd="1" destOrd="0" parTransId="{349E57E0-3C15-498E-B342-EE1D885BCF32}" sibTransId="{FD2BA538-A7C1-49D1-9859-C1F26FF29780}"/>
    <dgm:cxn modelId="{C52F9B74-3D42-41CF-8430-312F603483AB}" srcId="{57286779-F08A-47E0-AEE4-618A0B4FB603}" destId="{1F371AED-BF92-4E28-92BE-5F7637201A98}" srcOrd="1" destOrd="0" parTransId="{09651C1C-517A-4A7C-94F3-38A0499C195D}" sibTransId="{B04F2BB6-F2E6-4E2A-913F-9C4CAB118417}"/>
    <dgm:cxn modelId="{56F581F2-011F-4369-8D4E-FC13981FE9E3}" type="presOf" srcId="{9670C019-F2DB-434C-900C-6112AA2C8F72}" destId="{5FC75628-E651-4461-93B9-B470A3A46C27}" srcOrd="0" destOrd="0" presId="urn:microsoft.com/office/officeart/2005/8/layout/hierarchy2"/>
    <dgm:cxn modelId="{C79189B9-2A64-4B6B-8C6C-1499F91EA48D}" srcId="{ED16D801-0767-474B-A5D9-6CF9F31A36BF}" destId="{57286779-F08A-47E0-AEE4-618A0B4FB603}" srcOrd="1" destOrd="0" parTransId="{34E763B2-B876-4E6C-80E9-992A75E0B69A}" sibTransId="{DA590D79-104F-45A2-BD36-003EF15C4DE0}"/>
    <dgm:cxn modelId="{65FB4418-36F0-499E-A646-EEFCB56E3481}" srcId="{6523B1AD-B930-49FC-BC31-5162E4C3127B}" destId="{BB5164DB-21A3-4EA1-B783-6BCF8A023BD0}" srcOrd="0" destOrd="0" parTransId="{856C0C50-793F-45AE-95A6-ADD89F95044C}" sibTransId="{4CEA023E-782B-4DA9-AA27-48603477527C}"/>
    <dgm:cxn modelId="{2927A75E-4048-4780-A8D8-F6106600240A}" type="presOf" srcId="{74FDAA98-61D4-4E6A-BB44-F4DF96723772}" destId="{218669CB-7826-4B84-B2AB-D9BA8B9541CC}" srcOrd="1" destOrd="0" presId="urn:microsoft.com/office/officeart/2005/8/layout/hierarchy2"/>
    <dgm:cxn modelId="{45B730EB-446A-4B9C-8807-A03813E58483}" srcId="{57286779-F08A-47E0-AEE4-618A0B4FB603}" destId="{BDA170F2-D2AA-44FD-B73D-E1F9B53BF76D}" srcOrd="2" destOrd="0" parTransId="{40969277-C51B-4A94-811D-1945CDA4D665}" sibTransId="{C4DF59A2-8D26-4D4E-B582-A5D715B3FACE}"/>
    <dgm:cxn modelId="{D07A776C-7E22-4B28-9ADF-6B3E5D429749}" type="presOf" srcId="{856C0C50-793F-45AE-95A6-ADD89F95044C}" destId="{1A8082F2-B515-4F52-94AA-9F095AD3329D}" srcOrd="0" destOrd="0" presId="urn:microsoft.com/office/officeart/2005/8/layout/hierarchy2"/>
    <dgm:cxn modelId="{94144CDC-2B58-4235-9D5F-A1020A8AF2A4}" srcId="{EAB7DF52-3AEA-4DAD-8EC9-5D3C153C0394}" destId="{ED16D801-0767-474B-A5D9-6CF9F31A36BF}" srcOrd="0" destOrd="0" parTransId="{E5235206-17BA-43C6-8C00-045D66191363}" sibTransId="{5206D2B4-663A-410A-9DB2-72A0158679E7}"/>
    <dgm:cxn modelId="{B4DE6EFB-516C-4539-BE20-171BADB1BEEE}" type="presOf" srcId="{C4ECC7CE-BBF6-43FA-B46F-87C9F0281F48}" destId="{5F74AB2C-3063-4F75-86B1-9612798C7087}" srcOrd="0" destOrd="0" presId="urn:microsoft.com/office/officeart/2005/8/layout/hierarchy2"/>
    <dgm:cxn modelId="{758D6A17-49C3-42DF-8F7D-177A459DE6F3}" type="presOf" srcId="{BDA170F2-D2AA-44FD-B73D-E1F9B53BF76D}" destId="{3AF71DC8-6B35-47B6-A762-C4EDD6D8D1BC}" srcOrd="0" destOrd="0" presId="urn:microsoft.com/office/officeart/2005/8/layout/hierarchy2"/>
    <dgm:cxn modelId="{9DF360AA-73A4-4950-B954-87909DD3BBF5}" srcId="{ED16D801-0767-474B-A5D9-6CF9F31A36BF}" destId="{6523B1AD-B930-49FC-BC31-5162E4C3127B}" srcOrd="2" destOrd="0" parTransId="{852E70DC-E2CE-4899-9D64-BD696857B539}" sibTransId="{B0C7018C-7D8F-493D-9663-7C6589CB51A8}"/>
    <dgm:cxn modelId="{EB3939BB-53DC-4B90-BA2F-6A02ACC2EB5C}" srcId="{57286779-F08A-47E0-AEE4-618A0B4FB603}" destId="{1E8FA27B-D86B-48D2-80D6-440F661C6333}" srcOrd="4" destOrd="0" parTransId="{11A052F5-1083-4D36-BA1B-148511A8405C}" sibTransId="{730FD1DB-983B-4FC9-B9D0-33856842C137}"/>
    <dgm:cxn modelId="{A60258CF-BC5C-4260-AC2A-1B68835850D5}" type="presOf" srcId="{1E8FA27B-D86B-48D2-80D6-440F661C6333}" destId="{0CC76A39-200F-489C-922B-B7A6A0BFE9B6}" srcOrd="0" destOrd="0" presId="urn:microsoft.com/office/officeart/2005/8/layout/hierarchy2"/>
    <dgm:cxn modelId="{A65BE2BB-6502-4B91-9DC2-AE351A86CF3D}" type="presOf" srcId="{E111430E-9490-4014-88ED-7CCAED813485}" destId="{006F0AF2-CBB0-4B54-8298-6E36CD5CCF62}" srcOrd="0" destOrd="0" presId="urn:microsoft.com/office/officeart/2005/8/layout/hierarchy2"/>
    <dgm:cxn modelId="{7119D035-6DE5-474C-BAD2-EB727D1ED8EA}" type="presOf" srcId="{CF860F03-E80D-4D04-8D9E-639F41B95DB3}" destId="{A4BC3A8D-E111-40BF-93EC-A4979870DC0C}" srcOrd="0" destOrd="0" presId="urn:microsoft.com/office/officeart/2005/8/layout/hierarchy2"/>
    <dgm:cxn modelId="{1BBAFFB4-15F3-4153-925E-C87A743592B5}" type="presOf" srcId="{09651C1C-517A-4A7C-94F3-38A0499C195D}" destId="{002603A5-5079-4AB6-9F55-0DEDDC0C0F4B}" srcOrd="1" destOrd="0" presId="urn:microsoft.com/office/officeart/2005/8/layout/hierarchy2"/>
    <dgm:cxn modelId="{83DB63FE-408A-49BA-9131-1CF18DBBC02D}" type="presOf" srcId="{735B7B67-7DA1-4A95-AC81-31EF1B2831C3}" destId="{CCE20432-5D52-4D9A-9D62-8D47F60F7863}" srcOrd="0" destOrd="0" presId="urn:microsoft.com/office/officeart/2005/8/layout/hierarchy2"/>
    <dgm:cxn modelId="{736B2130-0888-436D-9565-131C3A168940}" srcId="{ED16D801-0767-474B-A5D9-6CF9F31A36BF}" destId="{9670C019-F2DB-434C-900C-6112AA2C8F72}" srcOrd="0" destOrd="0" parTransId="{CF860F03-E80D-4D04-8D9E-639F41B95DB3}" sibTransId="{FE4332B6-6CCA-4577-BD89-B4638455E3BE}"/>
    <dgm:cxn modelId="{CDAE688D-3054-4322-9DEF-EAD42DF1821C}" type="presOf" srcId="{34E763B2-B876-4E6C-80E9-992A75E0B69A}" destId="{6B095AB4-2CAD-4C22-9E31-D948132E0CF6}" srcOrd="1" destOrd="0" presId="urn:microsoft.com/office/officeart/2005/8/layout/hierarchy2"/>
    <dgm:cxn modelId="{D1671C1B-00D4-4D73-B570-534FC44141AF}" type="presOf" srcId="{CF860F03-E80D-4D04-8D9E-639F41B95DB3}" destId="{644F517E-7835-4AD3-9DEF-4FB1196B126A}" srcOrd="1" destOrd="0" presId="urn:microsoft.com/office/officeart/2005/8/layout/hierarchy2"/>
    <dgm:cxn modelId="{E315542F-C442-4417-B2C4-F4B93AE0873D}" type="presOf" srcId="{852E70DC-E2CE-4899-9D64-BD696857B539}" destId="{CFFD6B4D-A9D3-4056-BD97-F2EC68EE2EB3}" srcOrd="0" destOrd="0" presId="urn:microsoft.com/office/officeart/2005/8/layout/hierarchy2"/>
    <dgm:cxn modelId="{FE478F0C-1BF1-4AA5-8E4A-7A3E5E53959D}" type="presOf" srcId="{76CDD205-D394-4BEB-AF8B-C12BAFAA827C}" destId="{1DB42077-49AB-4387-A2DC-2932A428E08C}" srcOrd="0" destOrd="0" presId="urn:microsoft.com/office/officeart/2005/8/layout/hierarchy2"/>
    <dgm:cxn modelId="{D5992E47-8F32-43E4-8D70-A128019FE168}" type="presOf" srcId="{6523B1AD-B930-49FC-BC31-5162E4C3127B}" destId="{4B647802-95A1-448D-AA73-2C16F74226FD}" srcOrd="0" destOrd="0" presId="urn:microsoft.com/office/officeart/2005/8/layout/hierarchy2"/>
    <dgm:cxn modelId="{608424D7-B462-42DA-A578-3057AB9A62F4}" type="presOf" srcId="{1D28710E-F646-49E3-BB9D-545EDF82F332}" destId="{167331E1-1117-4237-837D-8D7278997954}" srcOrd="0" destOrd="0" presId="urn:microsoft.com/office/officeart/2005/8/layout/hierarchy2"/>
    <dgm:cxn modelId="{D345C70C-1F13-4232-9DA2-DB994ED38F96}" srcId="{9670C019-F2DB-434C-900C-6112AA2C8F72}" destId="{1D28710E-F646-49E3-BB9D-545EDF82F332}" srcOrd="1" destOrd="0" parTransId="{C5B83759-A4AD-4C68-9D2E-8695B1A9C44A}" sibTransId="{AAB5B3CB-2E73-4648-A880-7E4327D05FA3}"/>
    <dgm:cxn modelId="{D80817C8-C159-42D6-9473-E09300BB1D52}" type="presOf" srcId="{C5B83759-A4AD-4C68-9D2E-8695B1A9C44A}" destId="{72937FB9-B138-467D-B96B-D41F5F686AF2}" srcOrd="0" destOrd="0" presId="urn:microsoft.com/office/officeart/2005/8/layout/hierarchy2"/>
    <dgm:cxn modelId="{1C8584C9-1D4A-4922-A737-7463A50295FB}" type="presOf" srcId="{40969277-C51B-4A94-811D-1945CDA4D665}" destId="{8E3D514E-B61E-4B46-AF95-DC1403FEE200}" srcOrd="1" destOrd="0" presId="urn:microsoft.com/office/officeart/2005/8/layout/hierarchy2"/>
    <dgm:cxn modelId="{AE9B849D-AC56-4E07-AC69-3B5075940976}" type="presOf" srcId="{34E763B2-B876-4E6C-80E9-992A75E0B69A}" destId="{3D2284A6-C830-4CBD-B33B-531009BC5C54}" srcOrd="0" destOrd="0" presId="urn:microsoft.com/office/officeart/2005/8/layout/hierarchy2"/>
    <dgm:cxn modelId="{134FC11F-8D82-4ED3-84AF-24BDD7D84161}" type="presOf" srcId="{09D7F81A-DE14-4E30-A5F5-07181DF5459B}" destId="{493A5D26-9A9D-457A-8B26-9D8054FC34D9}" srcOrd="1" destOrd="0" presId="urn:microsoft.com/office/officeart/2005/8/layout/hierarchy2"/>
    <dgm:cxn modelId="{041D6D19-9540-4C29-B322-E775067CFEEB}" type="presOf" srcId="{EAB7DF52-3AEA-4DAD-8EC9-5D3C153C0394}" destId="{6F38B7DD-DCF8-4095-A918-25C03C5A2AAA}" srcOrd="0" destOrd="0" presId="urn:microsoft.com/office/officeart/2005/8/layout/hierarchy2"/>
    <dgm:cxn modelId="{AE64C68B-B952-46BA-B329-D86716770EDB}" type="presOf" srcId="{856C0C50-793F-45AE-95A6-ADD89F95044C}" destId="{8409EB72-3F9E-4887-8E0E-A18C6F52E9A1}" srcOrd="1" destOrd="0" presId="urn:microsoft.com/office/officeart/2005/8/layout/hierarchy2"/>
    <dgm:cxn modelId="{90513995-80EA-4BBC-84E6-287BEA16A833}" srcId="{9670C019-F2DB-434C-900C-6112AA2C8F72}" destId="{C4ECC7CE-BBF6-43FA-B46F-87C9F0281F48}" srcOrd="0" destOrd="0" parTransId="{09D7F81A-DE14-4E30-A5F5-07181DF5459B}" sibTransId="{8022C040-93AF-4744-A394-236B4BAE9DC6}"/>
    <dgm:cxn modelId="{D05700EA-4E04-4D54-9865-60E3197490EB}" type="presOf" srcId="{349E57E0-3C15-498E-B342-EE1D885BCF32}" destId="{25D43578-31A0-4D76-A1A4-C81D6FB52BBA}" srcOrd="1" destOrd="0" presId="urn:microsoft.com/office/officeart/2005/8/layout/hierarchy2"/>
    <dgm:cxn modelId="{18E92E50-B85C-4B26-BABA-4A7D9E11E9A4}" type="presOf" srcId="{11A052F5-1083-4D36-BA1B-148511A8405C}" destId="{FBFA07E0-E30C-4F40-B56C-7EF1DCEC8CB7}" srcOrd="1" destOrd="0" presId="urn:microsoft.com/office/officeart/2005/8/layout/hierarchy2"/>
    <dgm:cxn modelId="{56B3E31A-AC60-400E-AB1F-E4DD6F152726}" type="presOf" srcId="{1F371AED-BF92-4E28-92BE-5F7637201A98}" destId="{87B3FAB6-338F-4C8A-AB4C-2CBFE46EB929}" srcOrd="0" destOrd="0" presId="urn:microsoft.com/office/officeart/2005/8/layout/hierarchy2"/>
    <dgm:cxn modelId="{D59E5FF4-698E-4723-8017-545461C5E4D2}" type="presOf" srcId="{349E57E0-3C15-498E-B342-EE1D885BCF32}" destId="{2FA2243C-80AA-4DC3-B9D0-8AD53A1AE7E5}" srcOrd="0" destOrd="0" presId="urn:microsoft.com/office/officeart/2005/8/layout/hierarchy2"/>
    <dgm:cxn modelId="{CB6C2A9D-ED4E-477E-9B92-AD259923C2AD}" type="presOf" srcId="{852E70DC-E2CE-4899-9D64-BD696857B539}" destId="{DFBC3F74-21A3-4695-A5FB-9A98C0C33D64}" srcOrd="1" destOrd="0" presId="urn:microsoft.com/office/officeart/2005/8/layout/hierarchy2"/>
    <dgm:cxn modelId="{D36CEB90-31F2-49EC-B1F1-491FD6E7DC35}" type="presParOf" srcId="{6F38B7DD-DCF8-4095-A918-25C03C5A2AAA}" destId="{EF5A03DB-FF7E-4AF7-BD87-08C7098F9C9C}" srcOrd="0" destOrd="0" presId="urn:microsoft.com/office/officeart/2005/8/layout/hierarchy2"/>
    <dgm:cxn modelId="{D026D04C-CE10-4961-87AC-CD64D22A4C49}" type="presParOf" srcId="{EF5A03DB-FF7E-4AF7-BD87-08C7098F9C9C}" destId="{9AE432DA-EF1C-4A24-9DFC-585F3761803D}" srcOrd="0" destOrd="0" presId="urn:microsoft.com/office/officeart/2005/8/layout/hierarchy2"/>
    <dgm:cxn modelId="{027988D0-C7E3-4EBA-A618-BA46CE32E3E1}" type="presParOf" srcId="{EF5A03DB-FF7E-4AF7-BD87-08C7098F9C9C}" destId="{4689760C-C10B-446D-A548-1129C2F8DF9C}" srcOrd="1" destOrd="0" presId="urn:microsoft.com/office/officeart/2005/8/layout/hierarchy2"/>
    <dgm:cxn modelId="{D562F1CC-AEB1-4345-A74B-8F2E032274D6}" type="presParOf" srcId="{4689760C-C10B-446D-A548-1129C2F8DF9C}" destId="{A4BC3A8D-E111-40BF-93EC-A4979870DC0C}" srcOrd="0" destOrd="0" presId="urn:microsoft.com/office/officeart/2005/8/layout/hierarchy2"/>
    <dgm:cxn modelId="{8A70F26C-D0E5-4E74-A7B9-E57541151425}" type="presParOf" srcId="{A4BC3A8D-E111-40BF-93EC-A4979870DC0C}" destId="{644F517E-7835-4AD3-9DEF-4FB1196B126A}" srcOrd="0" destOrd="0" presId="urn:microsoft.com/office/officeart/2005/8/layout/hierarchy2"/>
    <dgm:cxn modelId="{8D05782F-4D8F-4DFE-9384-85FAEDFFA006}" type="presParOf" srcId="{4689760C-C10B-446D-A548-1129C2F8DF9C}" destId="{B613F0F3-6C8A-4D11-9B7A-956B0C9CE7FE}" srcOrd="1" destOrd="0" presId="urn:microsoft.com/office/officeart/2005/8/layout/hierarchy2"/>
    <dgm:cxn modelId="{475DBA44-7233-4B4F-BAC2-0F9D70005296}" type="presParOf" srcId="{B613F0F3-6C8A-4D11-9B7A-956B0C9CE7FE}" destId="{5FC75628-E651-4461-93B9-B470A3A46C27}" srcOrd="0" destOrd="0" presId="urn:microsoft.com/office/officeart/2005/8/layout/hierarchy2"/>
    <dgm:cxn modelId="{4B72E5CB-F421-433F-85E2-EB736A4A716F}" type="presParOf" srcId="{B613F0F3-6C8A-4D11-9B7A-956B0C9CE7FE}" destId="{51271518-6771-469F-BEBC-97411D5D895D}" srcOrd="1" destOrd="0" presId="urn:microsoft.com/office/officeart/2005/8/layout/hierarchy2"/>
    <dgm:cxn modelId="{04E6371A-2156-4416-85A2-4453C918023E}" type="presParOf" srcId="{51271518-6771-469F-BEBC-97411D5D895D}" destId="{F0A2D00D-EA43-40E7-B59E-9DC9C8DDD442}" srcOrd="0" destOrd="0" presId="urn:microsoft.com/office/officeart/2005/8/layout/hierarchy2"/>
    <dgm:cxn modelId="{F2DA07C0-F560-4F10-9A5A-4D68D1B2D74D}" type="presParOf" srcId="{F0A2D00D-EA43-40E7-B59E-9DC9C8DDD442}" destId="{493A5D26-9A9D-457A-8B26-9D8054FC34D9}" srcOrd="0" destOrd="0" presId="urn:microsoft.com/office/officeart/2005/8/layout/hierarchy2"/>
    <dgm:cxn modelId="{59872683-DBCB-498F-8692-595785FCE358}" type="presParOf" srcId="{51271518-6771-469F-BEBC-97411D5D895D}" destId="{9CE507CC-4EEA-41B8-8F18-C42C3ECB29FF}" srcOrd="1" destOrd="0" presId="urn:microsoft.com/office/officeart/2005/8/layout/hierarchy2"/>
    <dgm:cxn modelId="{3F5D63B5-46DB-4DD6-90C3-8215048A1067}" type="presParOf" srcId="{9CE507CC-4EEA-41B8-8F18-C42C3ECB29FF}" destId="{5F74AB2C-3063-4F75-86B1-9612798C7087}" srcOrd="0" destOrd="0" presId="urn:microsoft.com/office/officeart/2005/8/layout/hierarchy2"/>
    <dgm:cxn modelId="{433987A2-FC65-4A26-A19E-1AE298B57633}" type="presParOf" srcId="{9CE507CC-4EEA-41B8-8F18-C42C3ECB29FF}" destId="{D0E790DF-7BC4-4CC7-B52B-0F136D43C5A2}" srcOrd="1" destOrd="0" presId="urn:microsoft.com/office/officeart/2005/8/layout/hierarchy2"/>
    <dgm:cxn modelId="{78120857-9017-4AA2-BF60-0F741B7D76B0}" type="presParOf" srcId="{51271518-6771-469F-BEBC-97411D5D895D}" destId="{72937FB9-B138-467D-B96B-D41F5F686AF2}" srcOrd="2" destOrd="0" presId="urn:microsoft.com/office/officeart/2005/8/layout/hierarchy2"/>
    <dgm:cxn modelId="{0CA58C98-0092-4C1E-A701-14679BCB832B}" type="presParOf" srcId="{72937FB9-B138-467D-B96B-D41F5F686AF2}" destId="{F858E75B-275E-4087-9216-DD1E079641C6}" srcOrd="0" destOrd="0" presId="urn:microsoft.com/office/officeart/2005/8/layout/hierarchy2"/>
    <dgm:cxn modelId="{E1B55B8B-1333-4689-A1BA-4DA840335AF4}" type="presParOf" srcId="{51271518-6771-469F-BEBC-97411D5D895D}" destId="{C0967E0E-4681-4CF2-B02E-191627B65C7E}" srcOrd="3" destOrd="0" presId="urn:microsoft.com/office/officeart/2005/8/layout/hierarchy2"/>
    <dgm:cxn modelId="{CAE0C760-0DDD-47B5-AB70-875506C91A74}" type="presParOf" srcId="{C0967E0E-4681-4CF2-B02E-191627B65C7E}" destId="{167331E1-1117-4237-837D-8D7278997954}" srcOrd="0" destOrd="0" presId="urn:microsoft.com/office/officeart/2005/8/layout/hierarchy2"/>
    <dgm:cxn modelId="{ED57A916-5EE6-4817-BAF0-CF41C91AFABF}" type="presParOf" srcId="{C0967E0E-4681-4CF2-B02E-191627B65C7E}" destId="{1BDF2EAD-136C-48F1-8B4F-EFB5F84293FD}" srcOrd="1" destOrd="0" presId="urn:microsoft.com/office/officeart/2005/8/layout/hierarchy2"/>
    <dgm:cxn modelId="{39EA3E0E-5514-47F6-A982-237B31D1417C}" type="presParOf" srcId="{4689760C-C10B-446D-A548-1129C2F8DF9C}" destId="{3D2284A6-C830-4CBD-B33B-531009BC5C54}" srcOrd="2" destOrd="0" presId="urn:microsoft.com/office/officeart/2005/8/layout/hierarchy2"/>
    <dgm:cxn modelId="{2E120129-2DFD-416F-B38D-B2F62C862096}" type="presParOf" srcId="{3D2284A6-C830-4CBD-B33B-531009BC5C54}" destId="{6B095AB4-2CAD-4C22-9E31-D948132E0CF6}" srcOrd="0" destOrd="0" presId="urn:microsoft.com/office/officeart/2005/8/layout/hierarchy2"/>
    <dgm:cxn modelId="{45B27645-A784-4C4D-87B5-2A3F45CFB9D7}" type="presParOf" srcId="{4689760C-C10B-446D-A548-1129C2F8DF9C}" destId="{1175C23B-CE48-48F4-9453-79650D2CDE7D}" srcOrd="3" destOrd="0" presId="urn:microsoft.com/office/officeart/2005/8/layout/hierarchy2"/>
    <dgm:cxn modelId="{5636E566-22F1-45BD-A148-EDE75C6E4D91}" type="presParOf" srcId="{1175C23B-CE48-48F4-9453-79650D2CDE7D}" destId="{DCE244FB-6FFB-4610-B73B-25131E5E3C15}" srcOrd="0" destOrd="0" presId="urn:microsoft.com/office/officeart/2005/8/layout/hierarchy2"/>
    <dgm:cxn modelId="{5463B6AD-48DC-4297-A290-4E2AB787A2AE}" type="presParOf" srcId="{1175C23B-CE48-48F4-9453-79650D2CDE7D}" destId="{6BDCDDB5-4AC5-435F-922F-D74464DA4FDD}" srcOrd="1" destOrd="0" presId="urn:microsoft.com/office/officeart/2005/8/layout/hierarchy2"/>
    <dgm:cxn modelId="{E8D5FC03-4FC7-4695-8D9F-0BD8D1757D41}" type="presParOf" srcId="{6BDCDDB5-4AC5-435F-922F-D74464DA4FDD}" destId="{F696B780-8923-43F1-9E2A-53CA6D3A3D8C}" srcOrd="0" destOrd="0" presId="urn:microsoft.com/office/officeart/2005/8/layout/hierarchy2"/>
    <dgm:cxn modelId="{ED57B54B-B5BE-41F1-8C33-DFA5C64ACC1C}" type="presParOf" srcId="{F696B780-8923-43F1-9E2A-53CA6D3A3D8C}" destId="{218669CB-7826-4B84-B2AB-D9BA8B9541CC}" srcOrd="0" destOrd="0" presId="urn:microsoft.com/office/officeart/2005/8/layout/hierarchy2"/>
    <dgm:cxn modelId="{648B0167-5C54-4602-BD7A-A41E1FFD7C67}" type="presParOf" srcId="{6BDCDDB5-4AC5-435F-922F-D74464DA4FDD}" destId="{243B70D5-3C3C-4B27-BD9D-8C25A8DAC0EA}" srcOrd="1" destOrd="0" presId="urn:microsoft.com/office/officeart/2005/8/layout/hierarchy2"/>
    <dgm:cxn modelId="{4AEA089C-EE52-4C4E-9864-3C79A7C9F420}" type="presParOf" srcId="{243B70D5-3C3C-4B27-BD9D-8C25A8DAC0EA}" destId="{006F0AF2-CBB0-4B54-8298-6E36CD5CCF62}" srcOrd="0" destOrd="0" presId="urn:microsoft.com/office/officeart/2005/8/layout/hierarchy2"/>
    <dgm:cxn modelId="{590D1A89-12F4-49BE-926E-C42DC66B51F1}" type="presParOf" srcId="{243B70D5-3C3C-4B27-BD9D-8C25A8DAC0EA}" destId="{D5F56C2E-4CE8-43EC-A634-6C0D9A654F8E}" srcOrd="1" destOrd="0" presId="urn:microsoft.com/office/officeart/2005/8/layout/hierarchy2"/>
    <dgm:cxn modelId="{F5221203-C109-42E6-8E8A-495BB92CA868}" type="presParOf" srcId="{6BDCDDB5-4AC5-435F-922F-D74464DA4FDD}" destId="{015CBBAB-43EC-4B30-87E5-6A36E4CA8B11}" srcOrd="2" destOrd="0" presId="urn:microsoft.com/office/officeart/2005/8/layout/hierarchy2"/>
    <dgm:cxn modelId="{C98CED85-0931-464B-8CFE-5342498266EC}" type="presParOf" srcId="{015CBBAB-43EC-4B30-87E5-6A36E4CA8B11}" destId="{002603A5-5079-4AB6-9F55-0DEDDC0C0F4B}" srcOrd="0" destOrd="0" presId="urn:microsoft.com/office/officeart/2005/8/layout/hierarchy2"/>
    <dgm:cxn modelId="{6776C4D2-7155-4AEA-B1E1-0C84CF67FF9E}" type="presParOf" srcId="{6BDCDDB5-4AC5-435F-922F-D74464DA4FDD}" destId="{074E0EE5-3C1F-465E-B7C5-65DCB63D3FEE}" srcOrd="3" destOrd="0" presId="urn:microsoft.com/office/officeart/2005/8/layout/hierarchy2"/>
    <dgm:cxn modelId="{4B77E35E-6BE8-47DD-B6FB-93B9BEF54F98}" type="presParOf" srcId="{074E0EE5-3C1F-465E-B7C5-65DCB63D3FEE}" destId="{87B3FAB6-338F-4C8A-AB4C-2CBFE46EB929}" srcOrd="0" destOrd="0" presId="urn:microsoft.com/office/officeart/2005/8/layout/hierarchy2"/>
    <dgm:cxn modelId="{7F61EF6B-6BA3-47F9-A327-DDFE8A61541B}" type="presParOf" srcId="{074E0EE5-3C1F-465E-B7C5-65DCB63D3FEE}" destId="{379D6A36-355C-432C-9CFC-F8B0CB36ADC4}" srcOrd="1" destOrd="0" presId="urn:microsoft.com/office/officeart/2005/8/layout/hierarchy2"/>
    <dgm:cxn modelId="{B10F6BDA-FA1B-497C-8C61-CFBC068C97FA}" type="presParOf" srcId="{6BDCDDB5-4AC5-435F-922F-D74464DA4FDD}" destId="{42719DE3-C8BE-443D-A0D2-824E8AC53BD6}" srcOrd="4" destOrd="0" presId="urn:microsoft.com/office/officeart/2005/8/layout/hierarchy2"/>
    <dgm:cxn modelId="{C1442D83-CEDD-4DBA-BE8B-1948BAE6BC72}" type="presParOf" srcId="{42719DE3-C8BE-443D-A0D2-824E8AC53BD6}" destId="{8E3D514E-B61E-4B46-AF95-DC1403FEE200}" srcOrd="0" destOrd="0" presId="urn:microsoft.com/office/officeart/2005/8/layout/hierarchy2"/>
    <dgm:cxn modelId="{886215F3-F894-4B63-AEAA-3231715D737F}" type="presParOf" srcId="{6BDCDDB5-4AC5-435F-922F-D74464DA4FDD}" destId="{71F763A5-0DE7-4F61-927D-90841298E100}" srcOrd="5" destOrd="0" presId="urn:microsoft.com/office/officeart/2005/8/layout/hierarchy2"/>
    <dgm:cxn modelId="{183470E5-F84C-4023-9ACB-0B17DA84A87E}" type="presParOf" srcId="{71F763A5-0DE7-4F61-927D-90841298E100}" destId="{3AF71DC8-6B35-47B6-A762-C4EDD6D8D1BC}" srcOrd="0" destOrd="0" presId="urn:microsoft.com/office/officeart/2005/8/layout/hierarchy2"/>
    <dgm:cxn modelId="{AF4B41A7-7C60-4479-B18A-6CC704C7369B}" type="presParOf" srcId="{71F763A5-0DE7-4F61-927D-90841298E100}" destId="{23EFA288-224A-4579-8645-5A3F2E85D590}" srcOrd="1" destOrd="0" presId="urn:microsoft.com/office/officeart/2005/8/layout/hierarchy2"/>
    <dgm:cxn modelId="{EDF5D17E-8622-4903-8513-FDFB7FE8F1EF}" type="presParOf" srcId="{6BDCDDB5-4AC5-435F-922F-D74464DA4FDD}" destId="{1DB42077-49AB-4387-A2DC-2932A428E08C}" srcOrd="6" destOrd="0" presId="urn:microsoft.com/office/officeart/2005/8/layout/hierarchy2"/>
    <dgm:cxn modelId="{4174121B-E151-4AAD-8979-5827F7134E8A}" type="presParOf" srcId="{1DB42077-49AB-4387-A2DC-2932A428E08C}" destId="{D3F9790D-83F5-4F7B-ABB3-67A806F9E9E7}" srcOrd="0" destOrd="0" presId="urn:microsoft.com/office/officeart/2005/8/layout/hierarchy2"/>
    <dgm:cxn modelId="{70E7BDA5-3EFD-4EE3-8028-EA66646B3969}" type="presParOf" srcId="{6BDCDDB5-4AC5-435F-922F-D74464DA4FDD}" destId="{CB70C9EB-620A-4921-A9A9-11A85E9438E1}" srcOrd="7" destOrd="0" presId="urn:microsoft.com/office/officeart/2005/8/layout/hierarchy2"/>
    <dgm:cxn modelId="{FED94C35-6A84-4F08-8B3F-F4618E8F59B6}" type="presParOf" srcId="{CB70C9EB-620A-4921-A9A9-11A85E9438E1}" destId="{0AD6C0C6-09D9-40E8-8578-CAE3F4B1F950}" srcOrd="0" destOrd="0" presId="urn:microsoft.com/office/officeart/2005/8/layout/hierarchy2"/>
    <dgm:cxn modelId="{47EB7DAB-DB20-4DC0-A203-34A77DFE485C}" type="presParOf" srcId="{CB70C9EB-620A-4921-A9A9-11A85E9438E1}" destId="{DA0BB314-7E40-4A4E-8084-54F00C600613}" srcOrd="1" destOrd="0" presId="urn:microsoft.com/office/officeart/2005/8/layout/hierarchy2"/>
    <dgm:cxn modelId="{7AFB49BE-D384-4476-9BE9-BA789EBCC5F0}" type="presParOf" srcId="{6BDCDDB5-4AC5-435F-922F-D74464DA4FDD}" destId="{CB1B1C29-5DFE-4267-AC0D-E326F8FDF470}" srcOrd="8" destOrd="0" presId="urn:microsoft.com/office/officeart/2005/8/layout/hierarchy2"/>
    <dgm:cxn modelId="{B2286C9F-F839-4995-BA79-C88625C3ED72}" type="presParOf" srcId="{CB1B1C29-5DFE-4267-AC0D-E326F8FDF470}" destId="{FBFA07E0-E30C-4F40-B56C-7EF1DCEC8CB7}" srcOrd="0" destOrd="0" presId="urn:microsoft.com/office/officeart/2005/8/layout/hierarchy2"/>
    <dgm:cxn modelId="{C5578F99-7DF3-48A7-ACA0-742368492403}" type="presParOf" srcId="{6BDCDDB5-4AC5-435F-922F-D74464DA4FDD}" destId="{EE247FC5-93F5-4150-B6DE-B702CE8A1815}" srcOrd="9" destOrd="0" presId="urn:microsoft.com/office/officeart/2005/8/layout/hierarchy2"/>
    <dgm:cxn modelId="{30A59E53-E01C-428D-9681-4A19A1BE707D}" type="presParOf" srcId="{EE247FC5-93F5-4150-B6DE-B702CE8A1815}" destId="{0CC76A39-200F-489C-922B-B7A6A0BFE9B6}" srcOrd="0" destOrd="0" presId="urn:microsoft.com/office/officeart/2005/8/layout/hierarchy2"/>
    <dgm:cxn modelId="{4D13A040-B08C-400B-BC19-34B2D47FEDD7}" type="presParOf" srcId="{EE247FC5-93F5-4150-B6DE-B702CE8A1815}" destId="{EF4461F5-7DFD-42A0-99B1-1E27B20B9E8B}" srcOrd="1" destOrd="0" presId="urn:microsoft.com/office/officeart/2005/8/layout/hierarchy2"/>
    <dgm:cxn modelId="{C900D2FA-3958-46F7-BADC-71726AD20B7F}" type="presParOf" srcId="{4689760C-C10B-446D-A548-1129C2F8DF9C}" destId="{CFFD6B4D-A9D3-4056-BD97-F2EC68EE2EB3}" srcOrd="4" destOrd="0" presId="urn:microsoft.com/office/officeart/2005/8/layout/hierarchy2"/>
    <dgm:cxn modelId="{407E38D2-38E4-49AA-AA18-964514F8C4CA}" type="presParOf" srcId="{CFFD6B4D-A9D3-4056-BD97-F2EC68EE2EB3}" destId="{DFBC3F74-21A3-4695-A5FB-9A98C0C33D64}" srcOrd="0" destOrd="0" presId="urn:microsoft.com/office/officeart/2005/8/layout/hierarchy2"/>
    <dgm:cxn modelId="{C6C1C293-1FBF-4724-A415-D764607C0622}" type="presParOf" srcId="{4689760C-C10B-446D-A548-1129C2F8DF9C}" destId="{AE1D8785-3BE5-4DCF-89D2-2AF124A95787}" srcOrd="5" destOrd="0" presId="urn:microsoft.com/office/officeart/2005/8/layout/hierarchy2"/>
    <dgm:cxn modelId="{511FF5BE-5D89-47CB-9572-A283661A0066}" type="presParOf" srcId="{AE1D8785-3BE5-4DCF-89D2-2AF124A95787}" destId="{4B647802-95A1-448D-AA73-2C16F74226FD}" srcOrd="0" destOrd="0" presId="urn:microsoft.com/office/officeart/2005/8/layout/hierarchy2"/>
    <dgm:cxn modelId="{8CB2E8A3-A511-4525-A364-280FDF067461}" type="presParOf" srcId="{AE1D8785-3BE5-4DCF-89D2-2AF124A95787}" destId="{7D761CFA-5981-4FB8-BA25-8E85A6CAA98F}" srcOrd="1" destOrd="0" presId="urn:microsoft.com/office/officeart/2005/8/layout/hierarchy2"/>
    <dgm:cxn modelId="{7412521B-6479-4969-B17F-BC28F30D4E8D}" type="presParOf" srcId="{7D761CFA-5981-4FB8-BA25-8E85A6CAA98F}" destId="{1A8082F2-B515-4F52-94AA-9F095AD3329D}" srcOrd="0" destOrd="0" presId="urn:microsoft.com/office/officeart/2005/8/layout/hierarchy2"/>
    <dgm:cxn modelId="{761E8087-FBAB-4A1A-91A5-562E31B5436F}" type="presParOf" srcId="{1A8082F2-B515-4F52-94AA-9F095AD3329D}" destId="{8409EB72-3F9E-4887-8E0E-A18C6F52E9A1}" srcOrd="0" destOrd="0" presId="urn:microsoft.com/office/officeart/2005/8/layout/hierarchy2"/>
    <dgm:cxn modelId="{E9D0F2CF-96D5-4E4A-948F-BDE358AF0984}" type="presParOf" srcId="{7D761CFA-5981-4FB8-BA25-8E85A6CAA98F}" destId="{B120B9CB-3F2E-4456-9D15-27C22B468A28}" srcOrd="1" destOrd="0" presId="urn:microsoft.com/office/officeart/2005/8/layout/hierarchy2"/>
    <dgm:cxn modelId="{B9BAAD3A-10A4-4E62-821C-410A62C2CC1B}" type="presParOf" srcId="{B120B9CB-3F2E-4456-9D15-27C22B468A28}" destId="{1B5A4A19-A838-42F0-A415-C2026C835105}" srcOrd="0" destOrd="0" presId="urn:microsoft.com/office/officeart/2005/8/layout/hierarchy2"/>
    <dgm:cxn modelId="{757B42A4-8880-47DC-AB62-60C64A41CEBD}" type="presParOf" srcId="{B120B9CB-3F2E-4456-9D15-27C22B468A28}" destId="{D86C87F2-EF14-47C7-89B9-1C03AD3A1CCC}" srcOrd="1" destOrd="0" presId="urn:microsoft.com/office/officeart/2005/8/layout/hierarchy2"/>
    <dgm:cxn modelId="{23113BB2-865A-4E35-B715-CDEF0FCCE87D}" type="presParOf" srcId="{7D761CFA-5981-4FB8-BA25-8E85A6CAA98F}" destId="{2FA2243C-80AA-4DC3-B9D0-8AD53A1AE7E5}" srcOrd="2" destOrd="0" presId="urn:microsoft.com/office/officeart/2005/8/layout/hierarchy2"/>
    <dgm:cxn modelId="{F22C04DA-3947-4A9F-9C7C-4031C943FC94}" type="presParOf" srcId="{2FA2243C-80AA-4DC3-B9D0-8AD53A1AE7E5}" destId="{25D43578-31A0-4D76-A1A4-C81D6FB52BBA}" srcOrd="0" destOrd="0" presId="urn:microsoft.com/office/officeart/2005/8/layout/hierarchy2"/>
    <dgm:cxn modelId="{D5169CFB-02EE-4C04-AE0F-AE931ED605AB}" type="presParOf" srcId="{7D761CFA-5981-4FB8-BA25-8E85A6CAA98F}" destId="{FBC18901-7AB5-4B35-97F0-BCE2282C0D49}" srcOrd="3" destOrd="0" presId="urn:microsoft.com/office/officeart/2005/8/layout/hierarchy2"/>
    <dgm:cxn modelId="{94F43C11-B0DC-4A7F-8B07-3747442E9E54}" type="presParOf" srcId="{FBC18901-7AB5-4B35-97F0-BCE2282C0D49}" destId="{CCE20432-5D52-4D9A-9D62-8D47F60F7863}" srcOrd="0" destOrd="0" presId="urn:microsoft.com/office/officeart/2005/8/layout/hierarchy2"/>
    <dgm:cxn modelId="{7F0CDF49-E97B-4480-A10D-7ACE1E3277DC}" type="presParOf" srcId="{FBC18901-7AB5-4B35-97F0-BCE2282C0D49}" destId="{F353785E-7226-45E5-BCD8-5EC99615754D}"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D924EC-77DA-4EEE-B8BA-252D65B55BF6}" type="doc">
      <dgm:prSet loTypeId="urn:microsoft.com/office/officeart/2008/layout/CircleAccentTimeline" loCatId="process" qsTypeId="urn:microsoft.com/office/officeart/2005/8/quickstyle/simple1" qsCatId="simple" csTypeId="urn:microsoft.com/office/officeart/2005/8/colors/accent2_2" csCatId="accent2" phldr="1"/>
      <dgm:spPr/>
      <dgm:t>
        <a:bodyPr/>
        <a:lstStyle/>
        <a:p>
          <a:endParaRPr lang="en-US"/>
        </a:p>
      </dgm:t>
    </dgm:pt>
    <dgm:pt modelId="{117F79CF-4FF4-4E9E-93EB-0FAC306B9373}">
      <dgm:prSet phldrT="[Text]" custT="1"/>
      <dgm:spPr/>
      <dgm:t>
        <a:bodyPr/>
        <a:lstStyle/>
        <a:p>
          <a:r>
            <a:rPr lang="en-US" sz="1500" dirty="0" smtClean="0"/>
            <a:t>Utilities Supply</a:t>
          </a:r>
          <a:endParaRPr lang="en-US" sz="1500" dirty="0"/>
        </a:p>
      </dgm:t>
    </dgm:pt>
    <dgm:pt modelId="{8D571236-DB2F-495D-AF32-9499EA254A5F}" type="parTrans" cxnId="{4FC12D85-E15F-4E1F-A5D8-AEC5B9746CBF}">
      <dgm:prSet/>
      <dgm:spPr/>
      <dgm:t>
        <a:bodyPr/>
        <a:lstStyle/>
        <a:p>
          <a:endParaRPr lang="en-US" sz="1500"/>
        </a:p>
      </dgm:t>
    </dgm:pt>
    <dgm:pt modelId="{41BA81EB-2A87-4B31-B780-767A11D042B3}" type="sibTrans" cxnId="{4FC12D85-E15F-4E1F-A5D8-AEC5B9746CBF}">
      <dgm:prSet custT="1"/>
      <dgm:spPr/>
      <dgm:t>
        <a:bodyPr/>
        <a:lstStyle/>
        <a:p>
          <a:endParaRPr lang="en-US" sz="1500"/>
        </a:p>
      </dgm:t>
    </dgm:pt>
    <dgm:pt modelId="{48A9DD57-7677-4354-A1BF-80A492CFD221}">
      <dgm:prSet phldrT="[Text]" custT="1"/>
      <dgm:spPr/>
      <dgm:t>
        <a:bodyPr/>
        <a:lstStyle/>
        <a:p>
          <a:r>
            <a:rPr lang="en-US" sz="1500" dirty="0" smtClean="0"/>
            <a:t>Workforce</a:t>
          </a:r>
          <a:endParaRPr lang="en-US" sz="1500" dirty="0"/>
        </a:p>
      </dgm:t>
    </dgm:pt>
    <dgm:pt modelId="{0BA9E74D-B42D-463F-945B-B0EDB849390B}" type="parTrans" cxnId="{B8D7A9C6-92B6-4447-BF82-39CDA126AEF6}">
      <dgm:prSet/>
      <dgm:spPr/>
      <dgm:t>
        <a:bodyPr/>
        <a:lstStyle/>
        <a:p>
          <a:endParaRPr lang="en-US" sz="1500"/>
        </a:p>
      </dgm:t>
    </dgm:pt>
    <dgm:pt modelId="{C1FF54EC-71E0-486E-AAFD-5479C5217CD2}" type="sibTrans" cxnId="{B8D7A9C6-92B6-4447-BF82-39CDA126AEF6}">
      <dgm:prSet custT="1"/>
      <dgm:spPr/>
      <dgm:t>
        <a:bodyPr/>
        <a:lstStyle/>
        <a:p>
          <a:endParaRPr lang="en-US" sz="1500"/>
        </a:p>
      </dgm:t>
    </dgm:pt>
    <dgm:pt modelId="{9BBBBAA8-AB41-4030-B0C8-3F6193194A1F}">
      <dgm:prSet phldrT="[Text]" custT="1"/>
      <dgm:spPr/>
      <dgm:t>
        <a:bodyPr/>
        <a:lstStyle/>
        <a:p>
          <a:r>
            <a:rPr lang="en-US" sz="1500" dirty="0" smtClean="0"/>
            <a:t>Natural disasters</a:t>
          </a:r>
          <a:endParaRPr lang="en-US" sz="1500" dirty="0"/>
        </a:p>
      </dgm:t>
    </dgm:pt>
    <dgm:pt modelId="{AC80CADF-1270-401E-A1A5-539669BB170D}" type="parTrans" cxnId="{D8CDE692-2D71-4A3D-8037-7D7720DDF17B}">
      <dgm:prSet/>
      <dgm:spPr/>
      <dgm:t>
        <a:bodyPr/>
        <a:lstStyle/>
        <a:p>
          <a:endParaRPr lang="en-US" sz="1500"/>
        </a:p>
      </dgm:t>
    </dgm:pt>
    <dgm:pt modelId="{2E1C6946-5B94-4E4F-B3CD-DE8415C1FD40}" type="sibTrans" cxnId="{D8CDE692-2D71-4A3D-8037-7D7720DDF17B}">
      <dgm:prSet custT="1"/>
      <dgm:spPr/>
      <dgm:t>
        <a:bodyPr/>
        <a:lstStyle/>
        <a:p>
          <a:endParaRPr lang="en-US" sz="1500"/>
        </a:p>
      </dgm:t>
    </dgm:pt>
    <dgm:pt modelId="{1D57073D-66A1-4C4C-A451-C1405711757A}">
      <dgm:prSet phldrT="[Text]" custT="1"/>
      <dgm:spPr/>
      <dgm:t>
        <a:bodyPr/>
        <a:lstStyle/>
        <a:p>
          <a:r>
            <a:rPr lang="en-US" sz="1500" dirty="0" smtClean="0"/>
            <a:t>Risk contingency plan</a:t>
          </a:r>
          <a:endParaRPr lang="en-US" sz="1500" dirty="0"/>
        </a:p>
      </dgm:t>
    </dgm:pt>
    <dgm:pt modelId="{8C607F53-37EF-4016-8BB6-1940EC6A82EE}" type="parTrans" cxnId="{D910F976-C0D2-4A49-8CE5-784B2FD9E6EE}">
      <dgm:prSet/>
      <dgm:spPr/>
      <dgm:t>
        <a:bodyPr/>
        <a:lstStyle/>
        <a:p>
          <a:endParaRPr lang="en-US" sz="1500"/>
        </a:p>
      </dgm:t>
    </dgm:pt>
    <dgm:pt modelId="{5A18992D-31BF-4118-9A96-D9F6AE7C7D20}" type="sibTrans" cxnId="{D910F976-C0D2-4A49-8CE5-784B2FD9E6EE}">
      <dgm:prSet/>
      <dgm:spPr/>
      <dgm:t>
        <a:bodyPr/>
        <a:lstStyle/>
        <a:p>
          <a:endParaRPr lang="en-US" sz="1500"/>
        </a:p>
      </dgm:t>
    </dgm:pt>
    <dgm:pt modelId="{D2BB750C-3516-435A-9026-EAB1A8737FFA}">
      <dgm:prSet custT="1"/>
      <dgm:spPr/>
      <dgm:t>
        <a:bodyPr/>
        <a:lstStyle/>
        <a:p>
          <a:r>
            <a:rPr lang="en-US" sz="1500" dirty="0" smtClean="0"/>
            <a:t>Equipment </a:t>
          </a:r>
          <a:endParaRPr lang="en-US" sz="1500" dirty="0"/>
        </a:p>
      </dgm:t>
    </dgm:pt>
    <dgm:pt modelId="{1017C1DA-875F-49B4-B763-89BBBEBB7CCB}" type="parTrans" cxnId="{921AADAE-6FB8-4CB7-AD36-B83A5E9E5FEA}">
      <dgm:prSet/>
      <dgm:spPr/>
      <dgm:t>
        <a:bodyPr/>
        <a:lstStyle/>
        <a:p>
          <a:endParaRPr lang="en-US" sz="1500"/>
        </a:p>
      </dgm:t>
    </dgm:pt>
    <dgm:pt modelId="{14812317-30F4-46B0-9C73-803982DF4DC3}" type="sibTrans" cxnId="{921AADAE-6FB8-4CB7-AD36-B83A5E9E5FEA}">
      <dgm:prSet custT="1"/>
      <dgm:spPr/>
      <dgm:t>
        <a:bodyPr/>
        <a:lstStyle/>
        <a:p>
          <a:endParaRPr lang="en-US" sz="1500"/>
        </a:p>
      </dgm:t>
    </dgm:pt>
    <dgm:pt modelId="{ABA4B6C2-735E-4AC8-AD00-CBDA581B9484}">
      <dgm:prSet custT="1"/>
      <dgm:spPr/>
      <dgm:t>
        <a:bodyPr/>
        <a:lstStyle/>
        <a:p>
          <a:r>
            <a:rPr lang="en-US" sz="1500" dirty="0" smtClean="0"/>
            <a:t>Technology</a:t>
          </a:r>
          <a:endParaRPr lang="en-US" sz="1500" dirty="0"/>
        </a:p>
      </dgm:t>
    </dgm:pt>
    <dgm:pt modelId="{EEF53BC0-6926-4EA2-9757-52361461D0B1}" type="parTrans" cxnId="{6EF3DE0C-A0FB-4764-B88E-1DF2E4C559E2}">
      <dgm:prSet/>
      <dgm:spPr/>
      <dgm:t>
        <a:bodyPr/>
        <a:lstStyle/>
        <a:p>
          <a:endParaRPr lang="en-US" sz="1500"/>
        </a:p>
      </dgm:t>
    </dgm:pt>
    <dgm:pt modelId="{8F8DA198-F4C9-45AA-8E28-90F757E368DD}" type="sibTrans" cxnId="{6EF3DE0C-A0FB-4764-B88E-1DF2E4C559E2}">
      <dgm:prSet custT="1"/>
      <dgm:spPr/>
      <dgm:t>
        <a:bodyPr/>
        <a:lstStyle/>
        <a:p>
          <a:endParaRPr lang="en-US" sz="1500"/>
        </a:p>
      </dgm:t>
    </dgm:pt>
    <dgm:pt modelId="{A6765FF4-D816-45F8-A972-B821A62E4B06}">
      <dgm:prSet custT="1"/>
      <dgm:spPr/>
      <dgm:t>
        <a:bodyPr/>
        <a:lstStyle/>
        <a:p>
          <a:r>
            <a:rPr lang="en-US" sz="1500" dirty="0" smtClean="0"/>
            <a:t>Permissions</a:t>
          </a:r>
          <a:endParaRPr lang="en-US" sz="1500" dirty="0"/>
        </a:p>
      </dgm:t>
    </dgm:pt>
    <dgm:pt modelId="{91379319-51BB-41D7-9221-E93BFE7C9872}" type="parTrans" cxnId="{10FF25D2-3C4F-4D96-AD9B-7DB38961E75F}">
      <dgm:prSet/>
      <dgm:spPr/>
      <dgm:t>
        <a:bodyPr/>
        <a:lstStyle/>
        <a:p>
          <a:endParaRPr lang="en-US" sz="1500"/>
        </a:p>
      </dgm:t>
    </dgm:pt>
    <dgm:pt modelId="{2EAB1920-F807-41A8-84C1-824A7AFAA037}" type="sibTrans" cxnId="{10FF25D2-3C4F-4D96-AD9B-7DB38961E75F}">
      <dgm:prSet custT="1"/>
      <dgm:spPr/>
      <dgm:t>
        <a:bodyPr/>
        <a:lstStyle/>
        <a:p>
          <a:endParaRPr lang="en-US" sz="1500"/>
        </a:p>
      </dgm:t>
    </dgm:pt>
    <dgm:pt modelId="{B23315D1-0EF7-4839-B45E-768FF58CC333}">
      <dgm:prSet custT="1"/>
      <dgm:spPr/>
      <dgm:t>
        <a:bodyPr/>
        <a:lstStyle/>
        <a:p>
          <a:r>
            <a:rPr lang="en-US" sz="1500" dirty="0" smtClean="0"/>
            <a:t>Raw Material</a:t>
          </a:r>
          <a:endParaRPr lang="en-US" sz="1500" dirty="0"/>
        </a:p>
      </dgm:t>
    </dgm:pt>
    <dgm:pt modelId="{49648254-E604-44D2-8AB7-9444B96051B4}" type="parTrans" cxnId="{70767060-3533-4FD4-BE82-C3F49370B8E0}">
      <dgm:prSet/>
      <dgm:spPr/>
      <dgm:t>
        <a:bodyPr/>
        <a:lstStyle/>
        <a:p>
          <a:endParaRPr lang="en-US" sz="1500"/>
        </a:p>
      </dgm:t>
    </dgm:pt>
    <dgm:pt modelId="{A46EE5AC-7B3D-4555-B02D-8FA0B3314ADF}" type="sibTrans" cxnId="{70767060-3533-4FD4-BE82-C3F49370B8E0}">
      <dgm:prSet custT="1"/>
      <dgm:spPr/>
      <dgm:t>
        <a:bodyPr/>
        <a:lstStyle/>
        <a:p>
          <a:endParaRPr lang="en-US" sz="1500"/>
        </a:p>
      </dgm:t>
    </dgm:pt>
    <dgm:pt modelId="{41514E3A-046E-4B0B-8A88-DB50F6941132}" type="pres">
      <dgm:prSet presAssocID="{9BD924EC-77DA-4EEE-B8BA-252D65B55BF6}" presName="Name0" presStyleCnt="0">
        <dgm:presLayoutVars>
          <dgm:dir/>
        </dgm:presLayoutVars>
      </dgm:prSet>
      <dgm:spPr/>
      <dgm:t>
        <a:bodyPr/>
        <a:lstStyle/>
        <a:p>
          <a:endParaRPr lang="en-US"/>
        </a:p>
      </dgm:t>
    </dgm:pt>
    <dgm:pt modelId="{B67E9FAD-34F7-488E-946D-CDCA688D4F84}" type="pres">
      <dgm:prSet presAssocID="{D2BB750C-3516-435A-9026-EAB1A8737FFA}" presName="parComposite" presStyleCnt="0"/>
      <dgm:spPr/>
      <dgm:t>
        <a:bodyPr/>
        <a:lstStyle/>
        <a:p>
          <a:endParaRPr lang="en-US"/>
        </a:p>
      </dgm:t>
    </dgm:pt>
    <dgm:pt modelId="{3E913996-2619-4992-B582-3099C9A0D020}" type="pres">
      <dgm:prSet presAssocID="{D2BB750C-3516-435A-9026-EAB1A8737FFA}" presName="parBigCircle" presStyleLbl="node0" presStyleIdx="0" presStyleCnt="8" custLinFactNeighborX="55536" custLinFactNeighborY="-23676"/>
      <dgm:spPr/>
      <dgm:t>
        <a:bodyPr/>
        <a:lstStyle/>
        <a:p>
          <a:endParaRPr lang="en-US"/>
        </a:p>
      </dgm:t>
    </dgm:pt>
    <dgm:pt modelId="{11CBD775-9CEA-478F-848B-69DE90C671F3}" type="pres">
      <dgm:prSet presAssocID="{D2BB750C-3516-435A-9026-EAB1A8737FFA}" presName="parTx" presStyleLbl="revTx" presStyleIdx="0" presStyleCnt="8" custLinFactNeighborX="47542" custLinFactNeighborY="-17872"/>
      <dgm:spPr/>
      <dgm:t>
        <a:bodyPr/>
        <a:lstStyle/>
        <a:p>
          <a:endParaRPr lang="en-US"/>
        </a:p>
      </dgm:t>
    </dgm:pt>
    <dgm:pt modelId="{D872D509-774A-4B7B-A7BE-DE021A8BFD81}" type="pres">
      <dgm:prSet presAssocID="{D2BB750C-3516-435A-9026-EAB1A8737FFA}" presName="bSpace" presStyleCnt="0"/>
      <dgm:spPr/>
      <dgm:t>
        <a:bodyPr/>
        <a:lstStyle/>
        <a:p>
          <a:endParaRPr lang="en-US"/>
        </a:p>
      </dgm:t>
    </dgm:pt>
    <dgm:pt modelId="{0B1B1FD8-4662-4137-B7A4-75A3E8F337E2}" type="pres">
      <dgm:prSet presAssocID="{D2BB750C-3516-435A-9026-EAB1A8737FFA}" presName="parBackupNorm" presStyleCnt="0"/>
      <dgm:spPr/>
      <dgm:t>
        <a:bodyPr/>
        <a:lstStyle/>
        <a:p>
          <a:endParaRPr lang="en-US"/>
        </a:p>
      </dgm:t>
    </dgm:pt>
    <dgm:pt modelId="{BBEC0859-6CE8-4039-A632-CA4C9E158692}" type="pres">
      <dgm:prSet presAssocID="{14812317-30F4-46B0-9C73-803982DF4DC3}" presName="parSpace" presStyleCnt="0"/>
      <dgm:spPr/>
      <dgm:t>
        <a:bodyPr/>
        <a:lstStyle/>
        <a:p>
          <a:endParaRPr lang="en-US"/>
        </a:p>
      </dgm:t>
    </dgm:pt>
    <dgm:pt modelId="{BDE81383-0285-43CA-9B6F-C711E7230151}" type="pres">
      <dgm:prSet presAssocID="{B23315D1-0EF7-4839-B45E-768FF58CC333}" presName="parComposite" presStyleCnt="0"/>
      <dgm:spPr/>
      <dgm:t>
        <a:bodyPr/>
        <a:lstStyle/>
        <a:p>
          <a:endParaRPr lang="en-US"/>
        </a:p>
      </dgm:t>
    </dgm:pt>
    <dgm:pt modelId="{8FD17F3C-A041-48CD-83A7-1E9A14CBEC50}" type="pres">
      <dgm:prSet presAssocID="{B23315D1-0EF7-4839-B45E-768FF58CC333}" presName="parBigCircle" presStyleLbl="node0" presStyleIdx="1" presStyleCnt="8" custLinFactNeighborX="50779" custLinFactNeighborY="-24660"/>
      <dgm:spPr/>
      <dgm:t>
        <a:bodyPr/>
        <a:lstStyle/>
        <a:p>
          <a:endParaRPr lang="en-US"/>
        </a:p>
      </dgm:t>
    </dgm:pt>
    <dgm:pt modelId="{1F415F86-8F01-4CF5-AE39-4D73C1D860C2}" type="pres">
      <dgm:prSet presAssocID="{B23315D1-0EF7-4839-B45E-768FF58CC333}" presName="parTx" presStyleLbl="revTx" presStyleIdx="1" presStyleCnt="8" custLinFactNeighborX="47542" custLinFactNeighborY="-17872"/>
      <dgm:spPr/>
      <dgm:t>
        <a:bodyPr/>
        <a:lstStyle/>
        <a:p>
          <a:endParaRPr lang="en-US"/>
        </a:p>
      </dgm:t>
    </dgm:pt>
    <dgm:pt modelId="{0B2CF91F-FB8B-4D3B-8331-9A9BE0FD2D2F}" type="pres">
      <dgm:prSet presAssocID="{B23315D1-0EF7-4839-B45E-768FF58CC333}" presName="bSpace" presStyleCnt="0"/>
      <dgm:spPr/>
      <dgm:t>
        <a:bodyPr/>
        <a:lstStyle/>
        <a:p>
          <a:endParaRPr lang="en-US"/>
        </a:p>
      </dgm:t>
    </dgm:pt>
    <dgm:pt modelId="{1AE183A2-1CC2-48F6-8FEC-2ADC888DFF5B}" type="pres">
      <dgm:prSet presAssocID="{B23315D1-0EF7-4839-B45E-768FF58CC333}" presName="parBackupNorm" presStyleCnt="0"/>
      <dgm:spPr/>
      <dgm:t>
        <a:bodyPr/>
        <a:lstStyle/>
        <a:p>
          <a:endParaRPr lang="en-US"/>
        </a:p>
      </dgm:t>
    </dgm:pt>
    <dgm:pt modelId="{D8C4B3E5-7D4D-4834-A0CD-789EFD566BC6}" type="pres">
      <dgm:prSet presAssocID="{A46EE5AC-7B3D-4555-B02D-8FA0B3314ADF}" presName="parSpace" presStyleCnt="0"/>
      <dgm:spPr/>
      <dgm:t>
        <a:bodyPr/>
        <a:lstStyle/>
        <a:p>
          <a:endParaRPr lang="en-US"/>
        </a:p>
      </dgm:t>
    </dgm:pt>
    <dgm:pt modelId="{F6DCDC34-71A2-4831-B1D5-E04FF11ADAC6}" type="pres">
      <dgm:prSet presAssocID="{ABA4B6C2-735E-4AC8-AD00-CBDA581B9484}" presName="parComposite" presStyleCnt="0"/>
      <dgm:spPr/>
      <dgm:t>
        <a:bodyPr/>
        <a:lstStyle/>
        <a:p>
          <a:endParaRPr lang="en-US"/>
        </a:p>
      </dgm:t>
    </dgm:pt>
    <dgm:pt modelId="{664359DA-1126-4A98-8260-5BDF9C499877}" type="pres">
      <dgm:prSet presAssocID="{ABA4B6C2-735E-4AC8-AD00-CBDA581B9484}" presName="parBigCircle" presStyleLbl="node0" presStyleIdx="2" presStyleCnt="8" custLinFactNeighborX="50779" custLinFactNeighborY="-24660"/>
      <dgm:spPr/>
      <dgm:t>
        <a:bodyPr/>
        <a:lstStyle/>
        <a:p>
          <a:endParaRPr lang="en-US"/>
        </a:p>
      </dgm:t>
    </dgm:pt>
    <dgm:pt modelId="{AA3F5D01-9C63-4F3D-80E3-2A2EBB3EA851}" type="pres">
      <dgm:prSet presAssocID="{ABA4B6C2-735E-4AC8-AD00-CBDA581B9484}" presName="parTx" presStyleLbl="revTx" presStyleIdx="2" presStyleCnt="8" custLinFactNeighborX="47542" custLinFactNeighborY="-17872"/>
      <dgm:spPr/>
      <dgm:t>
        <a:bodyPr/>
        <a:lstStyle/>
        <a:p>
          <a:endParaRPr lang="en-US"/>
        </a:p>
      </dgm:t>
    </dgm:pt>
    <dgm:pt modelId="{E38E85F7-378B-4CFA-9170-083ECE2F87EE}" type="pres">
      <dgm:prSet presAssocID="{ABA4B6C2-735E-4AC8-AD00-CBDA581B9484}" presName="bSpace" presStyleCnt="0"/>
      <dgm:spPr/>
      <dgm:t>
        <a:bodyPr/>
        <a:lstStyle/>
        <a:p>
          <a:endParaRPr lang="en-US"/>
        </a:p>
      </dgm:t>
    </dgm:pt>
    <dgm:pt modelId="{4B34523D-65D8-490E-997E-E35DCA63824E}" type="pres">
      <dgm:prSet presAssocID="{ABA4B6C2-735E-4AC8-AD00-CBDA581B9484}" presName="parBackupNorm" presStyleCnt="0"/>
      <dgm:spPr/>
      <dgm:t>
        <a:bodyPr/>
        <a:lstStyle/>
        <a:p>
          <a:endParaRPr lang="en-US"/>
        </a:p>
      </dgm:t>
    </dgm:pt>
    <dgm:pt modelId="{EB222252-DD02-416B-B952-240B800A5FAF}" type="pres">
      <dgm:prSet presAssocID="{8F8DA198-F4C9-45AA-8E28-90F757E368DD}" presName="parSpace" presStyleCnt="0"/>
      <dgm:spPr/>
      <dgm:t>
        <a:bodyPr/>
        <a:lstStyle/>
        <a:p>
          <a:endParaRPr lang="en-US"/>
        </a:p>
      </dgm:t>
    </dgm:pt>
    <dgm:pt modelId="{CEBF9819-5DFE-4429-A405-0C350319ADE5}" type="pres">
      <dgm:prSet presAssocID="{A6765FF4-D816-45F8-A972-B821A62E4B06}" presName="parComposite" presStyleCnt="0"/>
      <dgm:spPr/>
      <dgm:t>
        <a:bodyPr/>
        <a:lstStyle/>
        <a:p>
          <a:endParaRPr lang="en-US"/>
        </a:p>
      </dgm:t>
    </dgm:pt>
    <dgm:pt modelId="{3B877C54-F76F-454B-81F6-DE63DECF31F1}" type="pres">
      <dgm:prSet presAssocID="{A6765FF4-D816-45F8-A972-B821A62E4B06}" presName="parBigCircle" presStyleLbl="node0" presStyleIdx="3" presStyleCnt="8" custLinFactNeighborX="50779" custLinFactNeighborY="-24660"/>
      <dgm:spPr/>
      <dgm:t>
        <a:bodyPr/>
        <a:lstStyle/>
        <a:p>
          <a:endParaRPr lang="en-US"/>
        </a:p>
      </dgm:t>
    </dgm:pt>
    <dgm:pt modelId="{31D19692-1066-4A04-8001-FA71C1DDB4FB}" type="pres">
      <dgm:prSet presAssocID="{A6765FF4-D816-45F8-A972-B821A62E4B06}" presName="parTx" presStyleLbl="revTx" presStyleIdx="3" presStyleCnt="8" custLinFactNeighborX="47542" custLinFactNeighborY="-17872"/>
      <dgm:spPr/>
      <dgm:t>
        <a:bodyPr/>
        <a:lstStyle/>
        <a:p>
          <a:endParaRPr lang="en-US"/>
        </a:p>
      </dgm:t>
    </dgm:pt>
    <dgm:pt modelId="{AE59FAA4-F5E5-4460-8A3E-9D982736E61C}" type="pres">
      <dgm:prSet presAssocID="{A6765FF4-D816-45F8-A972-B821A62E4B06}" presName="bSpace" presStyleCnt="0"/>
      <dgm:spPr/>
      <dgm:t>
        <a:bodyPr/>
        <a:lstStyle/>
        <a:p>
          <a:endParaRPr lang="en-US"/>
        </a:p>
      </dgm:t>
    </dgm:pt>
    <dgm:pt modelId="{B73DB459-C000-42BC-9FCC-AABCF3A43901}" type="pres">
      <dgm:prSet presAssocID="{A6765FF4-D816-45F8-A972-B821A62E4B06}" presName="parBackupNorm" presStyleCnt="0"/>
      <dgm:spPr/>
      <dgm:t>
        <a:bodyPr/>
        <a:lstStyle/>
        <a:p>
          <a:endParaRPr lang="en-US"/>
        </a:p>
      </dgm:t>
    </dgm:pt>
    <dgm:pt modelId="{C0009997-C587-4D24-BEF8-8461A9CD10C1}" type="pres">
      <dgm:prSet presAssocID="{2EAB1920-F807-41A8-84C1-824A7AFAA037}" presName="parSpace" presStyleCnt="0"/>
      <dgm:spPr/>
      <dgm:t>
        <a:bodyPr/>
        <a:lstStyle/>
        <a:p>
          <a:endParaRPr lang="en-US"/>
        </a:p>
      </dgm:t>
    </dgm:pt>
    <dgm:pt modelId="{3A1BD670-E792-4EAE-BA95-843BB7A316FE}" type="pres">
      <dgm:prSet presAssocID="{117F79CF-4FF4-4E9E-93EB-0FAC306B9373}" presName="parComposite" presStyleCnt="0"/>
      <dgm:spPr/>
      <dgm:t>
        <a:bodyPr/>
        <a:lstStyle/>
        <a:p>
          <a:endParaRPr lang="en-US"/>
        </a:p>
      </dgm:t>
    </dgm:pt>
    <dgm:pt modelId="{A1B1769F-4A65-45CA-BEF3-8B3962B04262}" type="pres">
      <dgm:prSet presAssocID="{117F79CF-4FF4-4E9E-93EB-0FAC306B9373}" presName="parBigCircle" presStyleLbl="node0" presStyleIdx="4" presStyleCnt="8" custLinFactNeighborX="50779" custLinFactNeighborY="-24660"/>
      <dgm:spPr/>
      <dgm:t>
        <a:bodyPr/>
        <a:lstStyle/>
        <a:p>
          <a:endParaRPr lang="en-US"/>
        </a:p>
      </dgm:t>
    </dgm:pt>
    <dgm:pt modelId="{57CEBE64-E640-48E1-B089-4A458F278785}" type="pres">
      <dgm:prSet presAssocID="{117F79CF-4FF4-4E9E-93EB-0FAC306B9373}" presName="parTx" presStyleLbl="revTx" presStyleIdx="4" presStyleCnt="8" custLinFactNeighborX="47542" custLinFactNeighborY="-17872"/>
      <dgm:spPr/>
      <dgm:t>
        <a:bodyPr/>
        <a:lstStyle/>
        <a:p>
          <a:endParaRPr lang="en-US"/>
        </a:p>
      </dgm:t>
    </dgm:pt>
    <dgm:pt modelId="{66B4B3DA-EFFF-44D5-BA90-4192B7343B37}" type="pres">
      <dgm:prSet presAssocID="{117F79CF-4FF4-4E9E-93EB-0FAC306B9373}" presName="bSpace" presStyleCnt="0"/>
      <dgm:spPr/>
      <dgm:t>
        <a:bodyPr/>
        <a:lstStyle/>
        <a:p>
          <a:endParaRPr lang="en-US"/>
        </a:p>
      </dgm:t>
    </dgm:pt>
    <dgm:pt modelId="{8968CE17-FE31-491C-9319-B29DCF7223E5}" type="pres">
      <dgm:prSet presAssocID="{117F79CF-4FF4-4E9E-93EB-0FAC306B9373}" presName="parBackupNorm" presStyleCnt="0"/>
      <dgm:spPr/>
      <dgm:t>
        <a:bodyPr/>
        <a:lstStyle/>
        <a:p>
          <a:endParaRPr lang="en-US"/>
        </a:p>
      </dgm:t>
    </dgm:pt>
    <dgm:pt modelId="{F52A8C86-ABD1-4BD7-9BC2-BBEFAC514AE0}" type="pres">
      <dgm:prSet presAssocID="{41BA81EB-2A87-4B31-B780-767A11D042B3}" presName="parSpace" presStyleCnt="0"/>
      <dgm:spPr/>
      <dgm:t>
        <a:bodyPr/>
        <a:lstStyle/>
        <a:p>
          <a:endParaRPr lang="en-US"/>
        </a:p>
      </dgm:t>
    </dgm:pt>
    <dgm:pt modelId="{AF5FC530-EDD1-4614-B493-F41EBAB5591E}" type="pres">
      <dgm:prSet presAssocID="{48A9DD57-7677-4354-A1BF-80A492CFD221}" presName="parComposite" presStyleCnt="0"/>
      <dgm:spPr/>
      <dgm:t>
        <a:bodyPr/>
        <a:lstStyle/>
        <a:p>
          <a:endParaRPr lang="en-US"/>
        </a:p>
      </dgm:t>
    </dgm:pt>
    <dgm:pt modelId="{8F88C0C8-37F3-4455-8D05-643D730B69D3}" type="pres">
      <dgm:prSet presAssocID="{48A9DD57-7677-4354-A1BF-80A492CFD221}" presName="parBigCircle" presStyleLbl="node0" presStyleIdx="5" presStyleCnt="8" custLinFactNeighborX="50779" custLinFactNeighborY="-24660"/>
      <dgm:spPr/>
      <dgm:t>
        <a:bodyPr/>
        <a:lstStyle/>
        <a:p>
          <a:endParaRPr lang="en-US"/>
        </a:p>
      </dgm:t>
    </dgm:pt>
    <dgm:pt modelId="{F7655BED-C01C-4AAD-8196-49286C7E8D28}" type="pres">
      <dgm:prSet presAssocID="{48A9DD57-7677-4354-A1BF-80A492CFD221}" presName="parTx" presStyleLbl="revTx" presStyleIdx="5" presStyleCnt="8" custLinFactNeighborX="47542" custLinFactNeighborY="-17872"/>
      <dgm:spPr/>
      <dgm:t>
        <a:bodyPr/>
        <a:lstStyle/>
        <a:p>
          <a:endParaRPr lang="en-US"/>
        </a:p>
      </dgm:t>
    </dgm:pt>
    <dgm:pt modelId="{8E672C04-435C-4FF0-9733-A7433CFC9EA6}" type="pres">
      <dgm:prSet presAssocID="{48A9DD57-7677-4354-A1BF-80A492CFD221}" presName="bSpace" presStyleCnt="0"/>
      <dgm:spPr/>
      <dgm:t>
        <a:bodyPr/>
        <a:lstStyle/>
        <a:p>
          <a:endParaRPr lang="en-US"/>
        </a:p>
      </dgm:t>
    </dgm:pt>
    <dgm:pt modelId="{1957C7B4-D20F-4176-971A-983401BA9B44}" type="pres">
      <dgm:prSet presAssocID="{48A9DD57-7677-4354-A1BF-80A492CFD221}" presName="parBackupNorm" presStyleCnt="0"/>
      <dgm:spPr/>
      <dgm:t>
        <a:bodyPr/>
        <a:lstStyle/>
        <a:p>
          <a:endParaRPr lang="en-US"/>
        </a:p>
      </dgm:t>
    </dgm:pt>
    <dgm:pt modelId="{BABB4F5B-A468-4CDD-8FEC-92DF110DBF74}" type="pres">
      <dgm:prSet presAssocID="{C1FF54EC-71E0-486E-AAFD-5479C5217CD2}" presName="parSpace" presStyleCnt="0"/>
      <dgm:spPr/>
      <dgm:t>
        <a:bodyPr/>
        <a:lstStyle/>
        <a:p>
          <a:endParaRPr lang="en-US"/>
        </a:p>
      </dgm:t>
    </dgm:pt>
    <dgm:pt modelId="{819C69DB-B6E8-4109-955D-1A3B18A4D6FA}" type="pres">
      <dgm:prSet presAssocID="{9BBBBAA8-AB41-4030-B0C8-3F6193194A1F}" presName="parComposite" presStyleCnt="0"/>
      <dgm:spPr/>
      <dgm:t>
        <a:bodyPr/>
        <a:lstStyle/>
        <a:p>
          <a:endParaRPr lang="en-US"/>
        </a:p>
      </dgm:t>
    </dgm:pt>
    <dgm:pt modelId="{89DAF48C-0915-4BF4-811D-359F96B11F4C}" type="pres">
      <dgm:prSet presAssocID="{9BBBBAA8-AB41-4030-B0C8-3F6193194A1F}" presName="parBigCircle" presStyleLbl="node0" presStyleIdx="6" presStyleCnt="8" custLinFactNeighborX="50779" custLinFactNeighborY="-24660"/>
      <dgm:spPr/>
      <dgm:t>
        <a:bodyPr/>
        <a:lstStyle/>
        <a:p>
          <a:endParaRPr lang="en-US"/>
        </a:p>
      </dgm:t>
    </dgm:pt>
    <dgm:pt modelId="{1F190FCB-85CA-4E9D-9C72-E40B04E9D814}" type="pres">
      <dgm:prSet presAssocID="{9BBBBAA8-AB41-4030-B0C8-3F6193194A1F}" presName="parTx" presStyleLbl="revTx" presStyleIdx="6" presStyleCnt="8" custLinFactNeighborX="43981" custLinFactNeighborY="-17872"/>
      <dgm:spPr/>
      <dgm:t>
        <a:bodyPr/>
        <a:lstStyle/>
        <a:p>
          <a:endParaRPr lang="en-US"/>
        </a:p>
      </dgm:t>
    </dgm:pt>
    <dgm:pt modelId="{11E99C16-E8EA-4561-943B-97AA2BFC62F5}" type="pres">
      <dgm:prSet presAssocID="{9BBBBAA8-AB41-4030-B0C8-3F6193194A1F}" presName="bSpace" presStyleCnt="0"/>
      <dgm:spPr/>
      <dgm:t>
        <a:bodyPr/>
        <a:lstStyle/>
        <a:p>
          <a:endParaRPr lang="en-US"/>
        </a:p>
      </dgm:t>
    </dgm:pt>
    <dgm:pt modelId="{F349791A-5087-4F39-BC1A-C2B839F91958}" type="pres">
      <dgm:prSet presAssocID="{9BBBBAA8-AB41-4030-B0C8-3F6193194A1F}" presName="parBackupNorm" presStyleCnt="0"/>
      <dgm:spPr/>
      <dgm:t>
        <a:bodyPr/>
        <a:lstStyle/>
        <a:p>
          <a:endParaRPr lang="en-US"/>
        </a:p>
      </dgm:t>
    </dgm:pt>
    <dgm:pt modelId="{DFDD251D-8E8E-4E0A-B828-C2CDDBB126F7}" type="pres">
      <dgm:prSet presAssocID="{2E1C6946-5B94-4E4F-B3CD-DE8415C1FD40}" presName="parSpace" presStyleCnt="0"/>
      <dgm:spPr/>
      <dgm:t>
        <a:bodyPr/>
        <a:lstStyle/>
        <a:p>
          <a:endParaRPr lang="en-US"/>
        </a:p>
      </dgm:t>
    </dgm:pt>
    <dgm:pt modelId="{C8CDD92F-7381-41C2-89F5-7EA925BAE2FD}" type="pres">
      <dgm:prSet presAssocID="{1D57073D-66A1-4C4C-A451-C1405711757A}" presName="parComposite" presStyleCnt="0"/>
      <dgm:spPr/>
      <dgm:t>
        <a:bodyPr/>
        <a:lstStyle/>
        <a:p>
          <a:endParaRPr lang="en-US"/>
        </a:p>
      </dgm:t>
    </dgm:pt>
    <dgm:pt modelId="{D3E1467E-1D15-43D5-8067-2BEC842B174C}" type="pres">
      <dgm:prSet presAssocID="{1D57073D-66A1-4C4C-A451-C1405711757A}" presName="parBigCircle" presStyleLbl="node0" presStyleIdx="7" presStyleCnt="8" custLinFactX="-178200" custLinFactY="81341" custLinFactNeighborX="-200000" custLinFactNeighborY="100000"/>
      <dgm:spPr>
        <a:solidFill>
          <a:schemeClr val="tx2"/>
        </a:solidFill>
      </dgm:spPr>
      <dgm:t>
        <a:bodyPr/>
        <a:lstStyle/>
        <a:p>
          <a:endParaRPr lang="en-US"/>
        </a:p>
      </dgm:t>
    </dgm:pt>
    <dgm:pt modelId="{020A7EBD-C6E9-45EC-A718-D7AD295B3F02}" type="pres">
      <dgm:prSet presAssocID="{1D57073D-66A1-4C4C-A451-C1405711757A}" presName="parTx" presStyleLbl="revTx" presStyleIdx="7" presStyleCnt="8" custAng="3900000" custLinFactX="-100000" custLinFactY="100000" custLinFactNeighborX="-181768" custLinFactNeighborY="103044"/>
      <dgm:spPr/>
      <dgm:t>
        <a:bodyPr/>
        <a:lstStyle/>
        <a:p>
          <a:endParaRPr lang="en-US"/>
        </a:p>
      </dgm:t>
    </dgm:pt>
    <dgm:pt modelId="{1C9EDCC2-F7ED-4DB9-AD04-CA06821D3907}" type="pres">
      <dgm:prSet presAssocID="{1D57073D-66A1-4C4C-A451-C1405711757A}" presName="bSpace" presStyleCnt="0"/>
      <dgm:spPr/>
      <dgm:t>
        <a:bodyPr/>
        <a:lstStyle/>
        <a:p>
          <a:endParaRPr lang="en-US"/>
        </a:p>
      </dgm:t>
    </dgm:pt>
    <dgm:pt modelId="{FF64698B-BC0D-4038-AA35-FB7402DDA3C5}" type="pres">
      <dgm:prSet presAssocID="{1D57073D-66A1-4C4C-A451-C1405711757A}" presName="parBackupNorm" presStyleCnt="0"/>
      <dgm:spPr/>
      <dgm:t>
        <a:bodyPr/>
        <a:lstStyle/>
        <a:p>
          <a:endParaRPr lang="en-US"/>
        </a:p>
      </dgm:t>
    </dgm:pt>
    <dgm:pt modelId="{71F29F04-2641-4C50-A5CE-8C3F189C86E9}" type="pres">
      <dgm:prSet presAssocID="{5A18992D-31BF-4118-9A96-D9F6AE7C7D20}" presName="parSpace" presStyleCnt="0"/>
      <dgm:spPr/>
      <dgm:t>
        <a:bodyPr/>
        <a:lstStyle/>
        <a:p>
          <a:endParaRPr lang="en-US"/>
        </a:p>
      </dgm:t>
    </dgm:pt>
  </dgm:ptLst>
  <dgm:cxnLst>
    <dgm:cxn modelId="{53EFB52D-28BC-4B4B-B2C4-5892B573FDB6}" type="presOf" srcId="{117F79CF-4FF4-4E9E-93EB-0FAC306B9373}" destId="{57CEBE64-E640-48E1-B089-4A458F278785}" srcOrd="0" destOrd="0" presId="urn:microsoft.com/office/officeart/2008/layout/CircleAccentTimeline"/>
    <dgm:cxn modelId="{10FF25D2-3C4F-4D96-AD9B-7DB38961E75F}" srcId="{9BD924EC-77DA-4EEE-B8BA-252D65B55BF6}" destId="{A6765FF4-D816-45F8-A972-B821A62E4B06}" srcOrd="3" destOrd="0" parTransId="{91379319-51BB-41D7-9221-E93BFE7C9872}" sibTransId="{2EAB1920-F807-41A8-84C1-824A7AFAA037}"/>
    <dgm:cxn modelId="{82E681E6-584B-4A4E-B191-AF98F2D22888}" type="presOf" srcId="{B23315D1-0EF7-4839-B45E-768FF58CC333}" destId="{1F415F86-8F01-4CF5-AE39-4D73C1D860C2}" srcOrd="0" destOrd="0" presId="urn:microsoft.com/office/officeart/2008/layout/CircleAccentTimeline"/>
    <dgm:cxn modelId="{020E238B-C1B6-4255-B2AC-8BA1810D6193}" type="presOf" srcId="{48A9DD57-7677-4354-A1BF-80A492CFD221}" destId="{F7655BED-C01C-4AAD-8196-49286C7E8D28}" srcOrd="0" destOrd="0" presId="urn:microsoft.com/office/officeart/2008/layout/CircleAccentTimeline"/>
    <dgm:cxn modelId="{D910F976-C0D2-4A49-8CE5-784B2FD9E6EE}" srcId="{9BD924EC-77DA-4EEE-B8BA-252D65B55BF6}" destId="{1D57073D-66A1-4C4C-A451-C1405711757A}" srcOrd="7" destOrd="0" parTransId="{8C607F53-37EF-4016-8BB6-1940EC6A82EE}" sibTransId="{5A18992D-31BF-4118-9A96-D9F6AE7C7D20}"/>
    <dgm:cxn modelId="{F148D7EA-B7C2-44C4-9ECB-CC0A064B44C5}" type="presOf" srcId="{ABA4B6C2-735E-4AC8-AD00-CBDA581B9484}" destId="{AA3F5D01-9C63-4F3D-80E3-2A2EBB3EA851}" srcOrd="0" destOrd="0" presId="urn:microsoft.com/office/officeart/2008/layout/CircleAccentTimeline"/>
    <dgm:cxn modelId="{D8CDE692-2D71-4A3D-8037-7D7720DDF17B}" srcId="{9BD924EC-77DA-4EEE-B8BA-252D65B55BF6}" destId="{9BBBBAA8-AB41-4030-B0C8-3F6193194A1F}" srcOrd="6" destOrd="0" parTransId="{AC80CADF-1270-401E-A1A5-539669BB170D}" sibTransId="{2E1C6946-5B94-4E4F-B3CD-DE8415C1FD40}"/>
    <dgm:cxn modelId="{B8D7A9C6-92B6-4447-BF82-39CDA126AEF6}" srcId="{9BD924EC-77DA-4EEE-B8BA-252D65B55BF6}" destId="{48A9DD57-7677-4354-A1BF-80A492CFD221}" srcOrd="5" destOrd="0" parTransId="{0BA9E74D-B42D-463F-945B-B0EDB849390B}" sibTransId="{C1FF54EC-71E0-486E-AAFD-5479C5217CD2}"/>
    <dgm:cxn modelId="{8D857C2D-1B8B-4A22-83F8-556A47B6844E}" type="presOf" srcId="{9BBBBAA8-AB41-4030-B0C8-3F6193194A1F}" destId="{1F190FCB-85CA-4E9D-9C72-E40B04E9D814}" srcOrd="0" destOrd="0" presId="urn:microsoft.com/office/officeart/2008/layout/CircleAccentTimeline"/>
    <dgm:cxn modelId="{921AADAE-6FB8-4CB7-AD36-B83A5E9E5FEA}" srcId="{9BD924EC-77DA-4EEE-B8BA-252D65B55BF6}" destId="{D2BB750C-3516-435A-9026-EAB1A8737FFA}" srcOrd="0" destOrd="0" parTransId="{1017C1DA-875F-49B4-B763-89BBBEBB7CCB}" sibTransId="{14812317-30F4-46B0-9C73-803982DF4DC3}"/>
    <dgm:cxn modelId="{41DB0510-939A-459A-A6A9-17BC1E8139FE}" type="presOf" srcId="{A6765FF4-D816-45F8-A972-B821A62E4B06}" destId="{31D19692-1066-4A04-8001-FA71C1DDB4FB}" srcOrd="0" destOrd="0" presId="urn:microsoft.com/office/officeart/2008/layout/CircleAccentTimeline"/>
    <dgm:cxn modelId="{70767060-3533-4FD4-BE82-C3F49370B8E0}" srcId="{9BD924EC-77DA-4EEE-B8BA-252D65B55BF6}" destId="{B23315D1-0EF7-4839-B45E-768FF58CC333}" srcOrd="1" destOrd="0" parTransId="{49648254-E604-44D2-8AB7-9444B96051B4}" sibTransId="{A46EE5AC-7B3D-4555-B02D-8FA0B3314ADF}"/>
    <dgm:cxn modelId="{D90329F9-81D5-40E5-88AE-3C59341A2D0E}" type="presOf" srcId="{D2BB750C-3516-435A-9026-EAB1A8737FFA}" destId="{11CBD775-9CEA-478F-848B-69DE90C671F3}" srcOrd="0" destOrd="0" presId="urn:microsoft.com/office/officeart/2008/layout/CircleAccentTimeline"/>
    <dgm:cxn modelId="{6EF3DE0C-A0FB-4764-B88E-1DF2E4C559E2}" srcId="{9BD924EC-77DA-4EEE-B8BA-252D65B55BF6}" destId="{ABA4B6C2-735E-4AC8-AD00-CBDA581B9484}" srcOrd="2" destOrd="0" parTransId="{EEF53BC0-6926-4EA2-9757-52361461D0B1}" sibTransId="{8F8DA198-F4C9-45AA-8E28-90F757E368DD}"/>
    <dgm:cxn modelId="{4FC12D85-E15F-4E1F-A5D8-AEC5B9746CBF}" srcId="{9BD924EC-77DA-4EEE-B8BA-252D65B55BF6}" destId="{117F79CF-4FF4-4E9E-93EB-0FAC306B9373}" srcOrd="4" destOrd="0" parTransId="{8D571236-DB2F-495D-AF32-9499EA254A5F}" sibTransId="{41BA81EB-2A87-4B31-B780-767A11D042B3}"/>
    <dgm:cxn modelId="{524D61CD-8173-4707-82E1-34F749130404}" type="presOf" srcId="{1D57073D-66A1-4C4C-A451-C1405711757A}" destId="{020A7EBD-C6E9-45EC-A718-D7AD295B3F02}" srcOrd="0" destOrd="0" presId="urn:microsoft.com/office/officeart/2008/layout/CircleAccentTimeline"/>
    <dgm:cxn modelId="{28313126-FA4D-4719-AFA9-6E96F565165E}" type="presOf" srcId="{9BD924EC-77DA-4EEE-B8BA-252D65B55BF6}" destId="{41514E3A-046E-4B0B-8A88-DB50F6941132}" srcOrd="0" destOrd="0" presId="urn:microsoft.com/office/officeart/2008/layout/CircleAccentTimeline"/>
    <dgm:cxn modelId="{0D702D11-9483-42CC-BCD1-FCB9C3BB95AC}" type="presParOf" srcId="{41514E3A-046E-4B0B-8A88-DB50F6941132}" destId="{B67E9FAD-34F7-488E-946D-CDCA688D4F84}" srcOrd="0" destOrd="0" presId="urn:microsoft.com/office/officeart/2008/layout/CircleAccentTimeline"/>
    <dgm:cxn modelId="{A5E93764-FE6D-48E5-A949-E1240BA71224}" type="presParOf" srcId="{B67E9FAD-34F7-488E-946D-CDCA688D4F84}" destId="{3E913996-2619-4992-B582-3099C9A0D020}" srcOrd="0" destOrd="0" presId="urn:microsoft.com/office/officeart/2008/layout/CircleAccentTimeline"/>
    <dgm:cxn modelId="{AD2F49BB-F411-47EA-BB56-736A11ADEC4A}" type="presParOf" srcId="{B67E9FAD-34F7-488E-946D-CDCA688D4F84}" destId="{11CBD775-9CEA-478F-848B-69DE90C671F3}" srcOrd="1" destOrd="0" presId="urn:microsoft.com/office/officeart/2008/layout/CircleAccentTimeline"/>
    <dgm:cxn modelId="{43D73627-ADD1-4CF8-A5BE-660287E6F53C}" type="presParOf" srcId="{B67E9FAD-34F7-488E-946D-CDCA688D4F84}" destId="{D872D509-774A-4B7B-A7BE-DE021A8BFD81}" srcOrd="2" destOrd="0" presId="urn:microsoft.com/office/officeart/2008/layout/CircleAccentTimeline"/>
    <dgm:cxn modelId="{E6FE3766-2F4A-4508-8393-201DE722FF27}" type="presParOf" srcId="{41514E3A-046E-4B0B-8A88-DB50F6941132}" destId="{0B1B1FD8-4662-4137-B7A4-75A3E8F337E2}" srcOrd="1" destOrd="0" presId="urn:microsoft.com/office/officeart/2008/layout/CircleAccentTimeline"/>
    <dgm:cxn modelId="{4CEEF705-03C0-472E-BF8E-8C7C578EBA62}" type="presParOf" srcId="{41514E3A-046E-4B0B-8A88-DB50F6941132}" destId="{BBEC0859-6CE8-4039-A632-CA4C9E158692}" srcOrd="2" destOrd="0" presId="urn:microsoft.com/office/officeart/2008/layout/CircleAccentTimeline"/>
    <dgm:cxn modelId="{F69F2E9B-BC0D-4BAE-AD92-D6073146E2ED}" type="presParOf" srcId="{41514E3A-046E-4B0B-8A88-DB50F6941132}" destId="{BDE81383-0285-43CA-9B6F-C711E7230151}" srcOrd="3" destOrd="0" presId="urn:microsoft.com/office/officeart/2008/layout/CircleAccentTimeline"/>
    <dgm:cxn modelId="{A518239B-06AF-4252-BA4A-F02C9F0F69E2}" type="presParOf" srcId="{BDE81383-0285-43CA-9B6F-C711E7230151}" destId="{8FD17F3C-A041-48CD-83A7-1E9A14CBEC50}" srcOrd="0" destOrd="0" presId="urn:microsoft.com/office/officeart/2008/layout/CircleAccentTimeline"/>
    <dgm:cxn modelId="{3A6FD678-9AC8-428C-AE59-DAECEBAF1C54}" type="presParOf" srcId="{BDE81383-0285-43CA-9B6F-C711E7230151}" destId="{1F415F86-8F01-4CF5-AE39-4D73C1D860C2}" srcOrd="1" destOrd="0" presId="urn:microsoft.com/office/officeart/2008/layout/CircleAccentTimeline"/>
    <dgm:cxn modelId="{1C2DBAA4-27A2-47A4-ADBA-B009EC5617FB}" type="presParOf" srcId="{BDE81383-0285-43CA-9B6F-C711E7230151}" destId="{0B2CF91F-FB8B-4D3B-8331-9A9BE0FD2D2F}" srcOrd="2" destOrd="0" presId="urn:microsoft.com/office/officeart/2008/layout/CircleAccentTimeline"/>
    <dgm:cxn modelId="{F103D112-06F6-4205-9914-24F5335665B5}" type="presParOf" srcId="{41514E3A-046E-4B0B-8A88-DB50F6941132}" destId="{1AE183A2-1CC2-48F6-8FEC-2ADC888DFF5B}" srcOrd="4" destOrd="0" presId="urn:microsoft.com/office/officeart/2008/layout/CircleAccentTimeline"/>
    <dgm:cxn modelId="{52CBC775-4A4D-4862-B252-00D99F33DC47}" type="presParOf" srcId="{41514E3A-046E-4B0B-8A88-DB50F6941132}" destId="{D8C4B3E5-7D4D-4834-A0CD-789EFD566BC6}" srcOrd="5" destOrd="0" presId="urn:microsoft.com/office/officeart/2008/layout/CircleAccentTimeline"/>
    <dgm:cxn modelId="{6694791C-5CCF-41F5-9C1E-1E688640B4F1}" type="presParOf" srcId="{41514E3A-046E-4B0B-8A88-DB50F6941132}" destId="{F6DCDC34-71A2-4831-B1D5-E04FF11ADAC6}" srcOrd="6" destOrd="0" presId="urn:microsoft.com/office/officeart/2008/layout/CircleAccentTimeline"/>
    <dgm:cxn modelId="{F7366092-F296-48E5-827F-F6169DDC991E}" type="presParOf" srcId="{F6DCDC34-71A2-4831-B1D5-E04FF11ADAC6}" destId="{664359DA-1126-4A98-8260-5BDF9C499877}" srcOrd="0" destOrd="0" presId="urn:microsoft.com/office/officeart/2008/layout/CircleAccentTimeline"/>
    <dgm:cxn modelId="{DEDE33CC-D7E9-4CF8-BAAF-B11874959293}" type="presParOf" srcId="{F6DCDC34-71A2-4831-B1D5-E04FF11ADAC6}" destId="{AA3F5D01-9C63-4F3D-80E3-2A2EBB3EA851}" srcOrd="1" destOrd="0" presId="urn:microsoft.com/office/officeart/2008/layout/CircleAccentTimeline"/>
    <dgm:cxn modelId="{D2500A80-9D5B-4E01-B511-6DDB72E48F9F}" type="presParOf" srcId="{F6DCDC34-71A2-4831-B1D5-E04FF11ADAC6}" destId="{E38E85F7-378B-4CFA-9170-083ECE2F87EE}" srcOrd="2" destOrd="0" presId="urn:microsoft.com/office/officeart/2008/layout/CircleAccentTimeline"/>
    <dgm:cxn modelId="{9814EF20-94A6-4958-A8A9-696BF8B435B7}" type="presParOf" srcId="{41514E3A-046E-4B0B-8A88-DB50F6941132}" destId="{4B34523D-65D8-490E-997E-E35DCA63824E}" srcOrd="7" destOrd="0" presId="urn:microsoft.com/office/officeart/2008/layout/CircleAccentTimeline"/>
    <dgm:cxn modelId="{3C72E6DC-8EC6-4A55-8D79-A52179A86767}" type="presParOf" srcId="{41514E3A-046E-4B0B-8A88-DB50F6941132}" destId="{EB222252-DD02-416B-B952-240B800A5FAF}" srcOrd="8" destOrd="0" presId="urn:microsoft.com/office/officeart/2008/layout/CircleAccentTimeline"/>
    <dgm:cxn modelId="{966A373E-A15E-4B0A-9AEE-ACF9255089F3}" type="presParOf" srcId="{41514E3A-046E-4B0B-8A88-DB50F6941132}" destId="{CEBF9819-5DFE-4429-A405-0C350319ADE5}" srcOrd="9" destOrd="0" presId="urn:microsoft.com/office/officeart/2008/layout/CircleAccentTimeline"/>
    <dgm:cxn modelId="{C27FBD73-14CE-4354-90D4-264404A03EAD}" type="presParOf" srcId="{CEBF9819-5DFE-4429-A405-0C350319ADE5}" destId="{3B877C54-F76F-454B-81F6-DE63DECF31F1}" srcOrd="0" destOrd="0" presId="urn:microsoft.com/office/officeart/2008/layout/CircleAccentTimeline"/>
    <dgm:cxn modelId="{4B56A1E4-B2D5-43FD-ABB2-04F2B43676DE}" type="presParOf" srcId="{CEBF9819-5DFE-4429-A405-0C350319ADE5}" destId="{31D19692-1066-4A04-8001-FA71C1DDB4FB}" srcOrd="1" destOrd="0" presId="urn:microsoft.com/office/officeart/2008/layout/CircleAccentTimeline"/>
    <dgm:cxn modelId="{D9CB76B9-B601-4F4B-B3D1-14A61545119F}" type="presParOf" srcId="{CEBF9819-5DFE-4429-A405-0C350319ADE5}" destId="{AE59FAA4-F5E5-4460-8A3E-9D982736E61C}" srcOrd="2" destOrd="0" presId="urn:microsoft.com/office/officeart/2008/layout/CircleAccentTimeline"/>
    <dgm:cxn modelId="{1B38C736-EFF2-4A67-B5AD-76A0F33C26DD}" type="presParOf" srcId="{41514E3A-046E-4B0B-8A88-DB50F6941132}" destId="{B73DB459-C000-42BC-9FCC-AABCF3A43901}" srcOrd="10" destOrd="0" presId="urn:microsoft.com/office/officeart/2008/layout/CircleAccentTimeline"/>
    <dgm:cxn modelId="{E04B2F0F-2BEE-47F6-AFAF-7F2CCFB2FD15}" type="presParOf" srcId="{41514E3A-046E-4B0B-8A88-DB50F6941132}" destId="{C0009997-C587-4D24-BEF8-8461A9CD10C1}" srcOrd="11" destOrd="0" presId="urn:microsoft.com/office/officeart/2008/layout/CircleAccentTimeline"/>
    <dgm:cxn modelId="{20AAE577-A6CB-4B52-9148-F0144F446130}" type="presParOf" srcId="{41514E3A-046E-4B0B-8A88-DB50F6941132}" destId="{3A1BD670-E792-4EAE-BA95-843BB7A316FE}" srcOrd="12" destOrd="0" presId="urn:microsoft.com/office/officeart/2008/layout/CircleAccentTimeline"/>
    <dgm:cxn modelId="{56AB41A2-742E-48FB-8F48-EDF6D3AB2A63}" type="presParOf" srcId="{3A1BD670-E792-4EAE-BA95-843BB7A316FE}" destId="{A1B1769F-4A65-45CA-BEF3-8B3962B04262}" srcOrd="0" destOrd="0" presId="urn:microsoft.com/office/officeart/2008/layout/CircleAccentTimeline"/>
    <dgm:cxn modelId="{A91B0F85-1CAF-482C-8A98-5ED846A7572F}" type="presParOf" srcId="{3A1BD670-E792-4EAE-BA95-843BB7A316FE}" destId="{57CEBE64-E640-48E1-B089-4A458F278785}" srcOrd="1" destOrd="0" presId="urn:microsoft.com/office/officeart/2008/layout/CircleAccentTimeline"/>
    <dgm:cxn modelId="{995E65DF-2481-4F83-90A4-9330BBF27A61}" type="presParOf" srcId="{3A1BD670-E792-4EAE-BA95-843BB7A316FE}" destId="{66B4B3DA-EFFF-44D5-BA90-4192B7343B37}" srcOrd="2" destOrd="0" presId="urn:microsoft.com/office/officeart/2008/layout/CircleAccentTimeline"/>
    <dgm:cxn modelId="{0A9EEE59-885B-47EF-81BD-2ACB1324D988}" type="presParOf" srcId="{41514E3A-046E-4B0B-8A88-DB50F6941132}" destId="{8968CE17-FE31-491C-9319-B29DCF7223E5}" srcOrd="13" destOrd="0" presId="urn:microsoft.com/office/officeart/2008/layout/CircleAccentTimeline"/>
    <dgm:cxn modelId="{01EABC39-C2F3-4896-874B-34B4E0038522}" type="presParOf" srcId="{41514E3A-046E-4B0B-8A88-DB50F6941132}" destId="{F52A8C86-ABD1-4BD7-9BC2-BBEFAC514AE0}" srcOrd="14" destOrd="0" presId="urn:microsoft.com/office/officeart/2008/layout/CircleAccentTimeline"/>
    <dgm:cxn modelId="{18B9CB5A-0ABD-4453-967F-E3D1EB3CC42F}" type="presParOf" srcId="{41514E3A-046E-4B0B-8A88-DB50F6941132}" destId="{AF5FC530-EDD1-4614-B493-F41EBAB5591E}" srcOrd="15" destOrd="0" presId="urn:microsoft.com/office/officeart/2008/layout/CircleAccentTimeline"/>
    <dgm:cxn modelId="{51723625-11C7-4874-95BE-B94E97DA37D0}" type="presParOf" srcId="{AF5FC530-EDD1-4614-B493-F41EBAB5591E}" destId="{8F88C0C8-37F3-4455-8D05-643D730B69D3}" srcOrd="0" destOrd="0" presId="urn:microsoft.com/office/officeart/2008/layout/CircleAccentTimeline"/>
    <dgm:cxn modelId="{A3613EE1-11B1-4B27-8BEC-9F48F56C7DE5}" type="presParOf" srcId="{AF5FC530-EDD1-4614-B493-F41EBAB5591E}" destId="{F7655BED-C01C-4AAD-8196-49286C7E8D28}" srcOrd="1" destOrd="0" presId="urn:microsoft.com/office/officeart/2008/layout/CircleAccentTimeline"/>
    <dgm:cxn modelId="{27A1F123-B423-4812-96E3-077C22193355}" type="presParOf" srcId="{AF5FC530-EDD1-4614-B493-F41EBAB5591E}" destId="{8E672C04-435C-4FF0-9733-A7433CFC9EA6}" srcOrd="2" destOrd="0" presId="urn:microsoft.com/office/officeart/2008/layout/CircleAccentTimeline"/>
    <dgm:cxn modelId="{3BE88BF2-5593-4FD0-90DC-B083EF154292}" type="presParOf" srcId="{41514E3A-046E-4B0B-8A88-DB50F6941132}" destId="{1957C7B4-D20F-4176-971A-983401BA9B44}" srcOrd="16" destOrd="0" presId="urn:microsoft.com/office/officeart/2008/layout/CircleAccentTimeline"/>
    <dgm:cxn modelId="{4A137E31-2655-48AE-8246-7A1388DB4D16}" type="presParOf" srcId="{41514E3A-046E-4B0B-8A88-DB50F6941132}" destId="{BABB4F5B-A468-4CDD-8FEC-92DF110DBF74}" srcOrd="17" destOrd="0" presId="urn:microsoft.com/office/officeart/2008/layout/CircleAccentTimeline"/>
    <dgm:cxn modelId="{0D19F309-C72B-4894-8EF7-24B6D29FBC62}" type="presParOf" srcId="{41514E3A-046E-4B0B-8A88-DB50F6941132}" destId="{819C69DB-B6E8-4109-955D-1A3B18A4D6FA}" srcOrd="18" destOrd="0" presId="urn:microsoft.com/office/officeart/2008/layout/CircleAccentTimeline"/>
    <dgm:cxn modelId="{A05D9DF3-8CE4-4D09-9543-8777DA01243D}" type="presParOf" srcId="{819C69DB-B6E8-4109-955D-1A3B18A4D6FA}" destId="{89DAF48C-0915-4BF4-811D-359F96B11F4C}" srcOrd="0" destOrd="0" presId="urn:microsoft.com/office/officeart/2008/layout/CircleAccentTimeline"/>
    <dgm:cxn modelId="{7F31EED4-C876-4F44-A26C-5E97524058D5}" type="presParOf" srcId="{819C69DB-B6E8-4109-955D-1A3B18A4D6FA}" destId="{1F190FCB-85CA-4E9D-9C72-E40B04E9D814}" srcOrd="1" destOrd="0" presId="urn:microsoft.com/office/officeart/2008/layout/CircleAccentTimeline"/>
    <dgm:cxn modelId="{47532D12-9C14-4F7B-A15B-81D162FD9204}" type="presParOf" srcId="{819C69DB-B6E8-4109-955D-1A3B18A4D6FA}" destId="{11E99C16-E8EA-4561-943B-97AA2BFC62F5}" srcOrd="2" destOrd="0" presId="urn:microsoft.com/office/officeart/2008/layout/CircleAccentTimeline"/>
    <dgm:cxn modelId="{13A8D9DC-6AE6-46AB-B8F5-FCFC96255708}" type="presParOf" srcId="{41514E3A-046E-4B0B-8A88-DB50F6941132}" destId="{F349791A-5087-4F39-BC1A-C2B839F91958}" srcOrd="19" destOrd="0" presId="urn:microsoft.com/office/officeart/2008/layout/CircleAccentTimeline"/>
    <dgm:cxn modelId="{147956EC-DB07-4C4E-B15C-1496091FF96E}" type="presParOf" srcId="{41514E3A-046E-4B0B-8A88-DB50F6941132}" destId="{DFDD251D-8E8E-4E0A-B828-C2CDDBB126F7}" srcOrd="20" destOrd="0" presId="urn:microsoft.com/office/officeart/2008/layout/CircleAccentTimeline"/>
    <dgm:cxn modelId="{FB7F6858-8E97-46CE-AF58-96AA084CA2D8}" type="presParOf" srcId="{41514E3A-046E-4B0B-8A88-DB50F6941132}" destId="{C8CDD92F-7381-41C2-89F5-7EA925BAE2FD}" srcOrd="21" destOrd="0" presId="urn:microsoft.com/office/officeart/2008/layout/CircleAccentTimeline"/>
    <dgm:cxn modelId="{A7B8686C-2067-4146-BDC9-B0C76BF32844}" type="presParOf" srcId="{C8CDD92F-7381-41C2-89F5-7EA925BAE2FD}" destId="{D3E1467E-1D15-43D5-8067-2BEC842B174C}" srcOrd="0" destOrd="0" presId="urn:microsoft.com/office/officeart/2008/layout/CircleAccentTimeline"/>
    <dgm:cxn modelId="{3F4B1078-B405-4D97-998F-DB5D0A92E2EB}" type="presParOf" srcId="{C8CDD92F-7381-41C2-89F5-7EA925BAE2FD}" destId="{020A7EBD-C6E9-45EC-A718-D7AD295B3F02}" srcOrd="1" destOrd="0" presId="urn:microsoft.com/office/officeart/2008/layout/CircleAccentTimeline"/>
    <dgm:cxn modelId="{62274214-D77C-4195-85F8-5DE759E1FD25}" type="presParOf" srcId="{C8CDD92F-7381-41C2-89F5-7EA925BAE2FD}" destId="{1C9EDCC2-F7ED-4DB9-AD04-CA06821D3907}" srcOrd="2" destOrd="0" presId="urn:microsoft.com/office/officeart/2008/layout/CircleAccentTimeline"/>
    <dgm:cxn modelId="{A069A629-0C43-4174-8B3C-2A887F35CD4E}" type="presParOf" srcId="{41514E3A-046E-4B0B-8A88-DB50F6941132}" destId="{FF64698B-BC0D-4038-AA35-FB7402DDA3C5}" srcOrd="22" destOrd="0" presId="urn:microsoft.com/office/officeart/2008/layout/CircleAccentTimeline"/>
    <dgm:cxn modelId="{22BE9CC0-8A85-4FBC-B2BA-85922D4D219D}" type="presParOf" srcId="{41514E3A-046E-4B0B-8A88-DB50F6941132}" destId="{71F29F04-2641-4C50-A5CE-8C3F189C86E9}" srcOrd="23" destOrd="0" presId="urn:microsoft.com/office/officeart/2008/layout/CircleAccent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3D609-77D2-455F-A7D5-07053042CD81}">
      <dsp:nvSpPr>
        <dsp:cNvPr id="0" name=""/>
        <dsp:cNvSpPr/>
      </dsp:nvSpPr>
      <dsp:spPr>
        <a:xfrm>
          <a:off x="0" y="461966"/>
          <a:ext cx="1808961" cy="1808992"/>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To improve a multi-family home</a:t>
          </a:r>
        </a:p>
      </dsp:txBody>
      <dsp:txXfrm>
        <a:off x="264916" y="726887"/>
        <a:ext cx="1279129" cy="1279150"/>
      </dsp:txXfrm>
    </dsp:sp>
    <dsp:sp modelId="{72654866-9314-49EB-8370-31016EB0663C}">
      <dsp:nvSpPr>
        <dsp:cNvPr id="0" name=""/>
        <dsp:cNvSpPr/>
      </dsp:nvSpPr>
      <dsp:spPr>
        <a:xfrm>
          <a:off x="926217" y="1793040"/>
          <a:ext cx="1808961" cy="1808992"/>
        </a:xfrm>
        <a:prstGeom prst="ellipse">
          <a:avLst/>
        </a:prstGeom>
        <a:solidFill>
          <a:schemeClr val="accent5">
            <a:alpha val="50000"/>
            <a:hueOff val="-1655646"/>
            <a:satOff val="6635"/>
            <a:lumOff val="143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To provide valuable space</a:t>
          </a:r>
        </a:p>
      </dsp:txBody>
      <dsp:txXfrm>
        <a:off x="1191133" y="2057961"/>
        <a:ext cx="1279129" cy="1279150"/>
      </dsp:txXfrm>
    </dsp:sp>
    <dsp:sp modelId="{1A0CB907-EBA1-4235-96CB-A6622381AAF4}">
      <dsp:nvSpPr>
        <dsp:cNvPr id="0" name=""/>
        <dsp:cNvSpPr/>
      </dsp:nvSpPr>
      <dsp:spPr>
        <a:xfrm>
          <a:off x="1853172" y="461966"/>
          <a:ext cx="1808961" cy="1808992"/>
        </a:xfrm>
        <a:prstGeom prst="ellipse">
          <a:avLst/>
        </a:prstGeom>
        <a:solidFill>
          <a:schemeClr val="accent5">
            <a:alpha val="50000"/>
            <a:hueOff val="-3311292"/>
            <a:satOff val="13270"/>
            <a:lumOff val="2876"/>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a:t>Increase value of home</a:t>
          </a:r>
        </a:p>
      </dsp:txBody>
      <dsp:txXfrm>
        <a:off x="2118088" y="726887"/>
        <a:ext cx="1279129" cy="1279150"/>
      </dsp:txXfrm>
    </dsp:sp>
    <dsp:sp modelId="{F0341D3F-DC4D-459D-B429-3815C6F952EC}">
      <dsp:nvSpPr>
        <dsp:cNvPr id="0" name=""/>
        <dsp:cNvSpPr/>
      </dsp:nvSpPr>
      <dsp:spPr>
        <a:xfrm>
          <a:off x="2779390" y="1793040"/>
          <a:ext cx="1808961" cy="1808992"/>
        </a:xfrm>
        <a:prstGeom prst="ellipse">
          <a:avLst/>
        </a:prstGeom>
        <a:solidFill>
          <a:schemeClr val="accent5">
            <a:alpha val="50000"/>
            <a:hueOff val="-4966938"/>
            <a:satOff val="19906"/>
            <a:lumOff val="431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Reduce cost on future repairs</a:t>
          </a:r>
        </a:p>
      </dsp:txBody>
      <dsp:txXfrm>
        <a:off x="3044306" y="2057961"/>
        <a:ext cx="1279129" cy="1279150"/>
      </dsp:txXfrm>
    </dsp:sp>
    <dsp:sp modelId="{2180B5A9-5147-4C94-9ACC-87B565ED45E2}">
      <dsp:nvSpPr>
        <dsp:cNvPr id="0" name=""/>
        <dsp:cNvSpPr/>
      </dsp:nvSpPr>
      <dsp:spPr>
        <a:xfrm>
          <a:off x="3706345" y="461966"/>
          <a:ext cx="1808961" cy="1808992"/>
        </a:xfrm>
        <a:prstGeom prst="ellipse">
          <a:avLst/>
        </a:prstGeom>
        <a:solidFill>
          <a:schemeClr val="accent5">
            <a:alpha val="50000"/>
            <a:hueOff val="-6622584"/>
            <a:satOff val="26541"/>
            <a:lumOff val="5752"/>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Provide visibility of the outdoors</a:t>
          </a:r>
        </a:p>
      </dsp:txBody>
      <dsp:txXfrm>
        <a:off x="3971261" y="726887"/>
        <a:ext cx="1279129" cy="1279150"/>
      </dsp:txXfrm>
    </dsp:sp>
    <dsp:sp modelId="{3C5A4A34-6A50-4565-949C-32655D5C3BC7}">
      <dsp:nvSpPr>
        <dsp:cNvPr id="0" name=""/>
        <dsp:cNvSpPr/>
      </dsp:nvSpPr>
      <dsp:spPr>
        <a:xfrm>
          <a:off x="4632563" y="1793040"/>
          <a:ext cx="1808961" cy="1808992"/>
        </a:xfrm>
        <a:prstGeom prst="ellipse">
          <a:avLst/>
        </a:prstGeom>
        <a:solidFill>
          <a:schemeClr val="accent5">
            <a:alpha val="50000"/>
            <a:hueOff val="-8278230"/>
            <a:satOff val="33176"/>
            <a:lumOff val="719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Protect from inclement weather, bugs, and debris</a:t>
          </a:r>
        </a:p>
      </dsp:txBody>
      <dsp:txXfrm>
        <a:off x="4897479" y="2057961"/>
        <a:ext cx="1279129" cy="1279150"/>
      </dsp:txXfrm>
    </dsp:sp>
    <dsp:sp modelId="{6F162E8D-14A5-433E-9FDF-AC867A4284AF}">
      <dsp:nvSpPr>
        <dsp:cNvPr id="0" name=""/>
        <dsp:cNvSpPr/>
      </dsp:nvSpPr>
      <dsp:spPr>
        <a:xfrm>
          <a:off x="5559518" y="461966"/>
          <a:ext cx="1808961" cy="1808992"/>
        </a:xfrm>
        <a:prstGeom prst="ellipse">
          <a:avLst/>
        </a:prstGeom>
        <a:solidFill>
          <a:schemeClr val="accent5">
            <a:alpha val="50000"/>
            <a:hueOff val="-9933876"/>
            <a:satOff val="39811"/>
            <a:lumOff val="862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t>Versatility of the area</a:t>
          </a:r>
        </a:p>
      </dsp:txBody>
      <dsp:txXfrm>
        <a:off x="5824434" y="726887"/>
        <a:ext cx="1279129" cy="1279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432DA-EF1C-4A24-9DFC-585F3761803D}">
      <dsp:nvSpPr>
        <dsp:cNvPr id="0" name=""/>
        <dsp:cNvSpPr/>
      </dsp:nvSpPr>
      <dsp:spPr>
        <a:xfrm>
          <a:off x="2129476" y="2609177"/>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Patio Project</a:t>
          </a:r>
          <a:endParaRPr lang="en-US" sz="1000" kern="1200" dirty="0"/>
        </a:p>
      </dsp:txBody>
      <dsp:txXfrm>
        <a:off x="2146086" y="2625787"/>
        <a:ext cx="1100990" cy="533885"/>
      </dsp:txXfrm>
    </dsp:sp>
    <dsp:sp modelId="{A4BC3A8D-E111-40BF-93EC-A4979870DC0C}">
      <dsp:nvSpPr>
        <dsp:cNvPr id="0" name=""/>
        <dsp:cNvSpPr/>
      </dsp:nvSpPr>
      <dsp:spPr>
        <a:xfrm rot="16874489">
          <a:off x="2326905" y="1742609"/>
          <a:ext cx="2327247" cy="17644"/>
        </a:xfrm>
        <a:custGeom>
          <a:avLst/>
          <a:gdLst/>
          <a:ahLst/>
          <a:cxnLst/>
          <a:rect l="0" t="0" r="0" b="0"/>
          <a:pathLst>
            <a:path>
              <a:moveTo>
                <a:pt x="0" y="8822"/>
              </a:moveTo>
              <a:lnTo>
                <a:pt x="2327247" y="88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432347" y="1693249"/>
        <a:ext cx="116362" cy="116362"/>
      </dsp:txXfrm>
    </dsp:sp>
    <dsp:sp modelId="{5FC75628-E651-4461-93B9-B470A3A46C27}">
      <dsp:nvSpPr>
        <dsp:cNvPr id="0" name=""/>
        <dsp:cNvSpPr/>
      </dsp:nvSpPr>
      <dsp:spPr>
        <a:xfrm>
          <a:off x="3717370" y="326579"/>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Design</a:t>
          </a:r>
        </a:p>
        <a:p>
          <a:pPr lvl="0" algn="ctr" defTabSz="444500">
            <a:lnSpc>
              <a:spcPct val="90000"/>
            </a:lnSpc>
            <a:spcBef>
              <a:spcPct val="0"/>
            </a:spcBef>
            <a:spcAft>
              <a:spcPct val="35000"/>
            </a:spcAft>
          </a:pPr>
          <a:r>
            <a:rPr lang="en-US" sz="1000" kern="1200" dirty="0" smtClean="0"/>
            <a:t>Phase </a:t>
          </a:r>
          <a:endParaRPr lang="en-US" sz="1000" kern="1200" dirty="0"/>
        </a:p>
      </dsp:txBody>
      <dsp:txXfrm>
        <a:off x="3733980" y="343189"/>
        <a:ext cx="1100990" cy="533885"/>
      </dsp:txXfrm>
    </dsp:sp>
    <dsp:sp modelId="{F0A2D00D-EA43-40E7-B59E-9DC9C8DDD442}">
      <dsp:nvSpPr>
        <dsp:cNvPr id="0" name=""/>
        <dsp:cNvSpPr/>
      </dsp:nvSpPr>
      <dsp:spPr>
        <a:xfrm rot="19457599">
          <a:off x="4799066" y="438267"/>
          <a:ext cx="558713" cy="17644"/>
        </a:xfrm>
        <a:custGeom>
          <a:avLst/>
          <a:gdLst/>
          <a:ahLst/>
          <a:cxnLst/>
          <a:rect l="0" t="0" r="0" b="0"/>
          <a:pathLst>
            <a:path>
              <a:moveTo>
                <a:pt x="0" y="8822"/>
              </a:moveTo>
              <a:lnTo>
                <a:pt x="55871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64455" y="433121"/>
        <a:ext cx="27935" cy="27935"/>
      </dsp:txXfrm>
    </dsp:sp>
    <dsp:sp modelId="{5F74AB2C-3063-4F75-86B1-9612798C7087}">
      <dsp:nvSpPr>
        <dsp:cNvPr id="0" name=""/>
        <dsp:cNvSpPr/>
      </dsp:nvSpPr>
      <dsp:spPr>
        <a:xfrm>
          <a:off x="5305265" y="494"/>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Customer survey</a:t>
          </a:r>
          <a:endParaRPr lang="en-US" sz="1000" kern="1200" dirty="0"/>
        </a:p>
      </dsp:txBody>
      <dsp:txXfrm>
        <a:off x="5321875" y="17104"/>
        <a:ext cx="1100990" cy="533885"/>
      </dsp:txXfrm>
    </dsp:sp>
    <dsp:sp modelId="{72937FB9-B138-467D-B96B-D41F5F686AF2}">
      <dsp:nvSpPr>
        <dsp:cNvPr id="0" name=""/>
        <dsp:cNvSpPr/>
      </dsp:nvSpPr>
      <dsp:spPr>
        <a:xfrm rot="2142401">
          <a:off x="4799066" y="764352"/>
          <a:ext cx="558713" cy="17644"/>
        </a:xfrm>
        <a:custGeom>
          <a:avLst/>
          <a:gdLst/>
          <a:ahLst/>
          <a:cxnLst/>
          <a:rect l="0" t="0" r="0" b="0"/>
          <a:pathLst>
            <a:path>
              <a:moveTo>
                <a:pt x="0" y="8822"/>
              </a:moveTo>
              <a:lnTo>
                <a:pt x="55871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64455" y="759207"/>
        <a:ext cx="27935" cy="27935"/>
      </dsp:txXfrm>
    </dsp:sp>
    <dsp:sp modelId="{167331E1-1117-4237-837D-8D7278997954}">
      <dsp:nvSpPr>
        <dsp:cNvPr id="0" name=""/>
        <dsp:cNvSpPr/>
      </dsp:nvSpPr>
      <dsp:spPr>
        <a:xfrm>
          <a:off x="5305265" y="652665"/>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Project design</a:t>
          </a:r>
          <a:endParaRPr lang="en-US" sz="1000" kern="1200" dirty="0"/>
        </a:p>
      </dsp:txBody>
      <dsp:txXfrm>
        <a:off x="5321875" y="669275"/>
        <a:ext cx="1100990" cy="533885"/>
      </dsp:txXfrm>
    </dsp:sp>
    <dsp:sp modelId="{3D2284A6-C830-4CBD-B33B-531009BC5C54}">
      <dsp:nvSpPr>
        <dsp:cNvPr id="0" name=""/>
        <dsp:cNvSpPr/>
      </dsp:nvSpPr>
      <dsp:spPr>
        <a:xfrm>
          <a:off x="3263686" y="2883907"/>
          <a:ext cx="453684" cy="17644"/>
        </a:xfrm>
        <a:custGeom>
          <a:avLst/>
          <a:gdLst/>
          <a:ahLst/>
          <a:cxnLst/>
          <a:rect l="0" t="0" r="0" b="0"/>
          <a:pathLst>
            <a:path>
              <a:moveTo>
                <a:pt x="0" y="8822"/>
              </a:moveTo>
              <a:lnTo>
                <a:pt x="453684" y="88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79186" y="2881387"/>
        <a:ext cx="22684" cy="22684"/>
      </dsp:txXfrm>
    </dsp:sp>
    <dsp:sp modelId="{DCE244FB-6FFB-4610-B73B-25131E5E3C15}">
      <dsp:nvSpPr>
        <dsp:cNvPr id="0" name=""/>
        <dsp:cNvSpPr/>
      </dsp:nvSpPr>
      <dsp:spPr>
        <a:xfrm>
          <a:off x="3717370" y="2609177"/>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Execution</a:t>
          </a:r>
        </a:p>
        <a:p>
          <a:pPr lvl="0" algn="ctr" defTabSz="444500">
            <a:lnSpc>
              <a:spcPct val="90000"/>
            </a:lnSpc>
            <a:spcBef>
              <a:spcPct val="0"/>
            </a:spcBef>
            <a:spcAft>
              <a:spcPct val="35000"/>
            </a:spcAft>
          </a:pPr>
          <a:r>
            <a:rPr lang="en-US" sz="1000" kern="1200" dirty="0" smtClean="0"/>
            <a:t>Phase </a:t>
          </a:r>
          <a:endParaRPr lang="en-US" sz="1000" kern="1200" dirty="0"/>
        </a:p>
      </dsp:txBody>
      <dsp:txXfrm>
        <a:off x="3733980" y="2625787"/>
        <a:ext cx="1100990" cy="533885"/>
      </dsp:txXfrm>
    </dsp:sp>
    <dsp:sp modelId="{F696B780-8923-43F1-9E2A-53CA6D3A3D8C}">
      <dsp:nvSpPr>
        <dsp:cNvPr id="0" name=""/>
        <dsp:cNvSpPr/>
      </dsp:nvSpPr>
      <dsp:spPr>
        <a:xfrm rot="17350740">
          <a:off x="4387927" y="2231737"/>
          <a:ext cx="1380990" cy="17644"/>
        </a:xfrm>
        <a:custGeom>
          <a:avLst/>
          <a:gdLst/>
          <a:ahLst/>
          <a:cxnLst/>
          <a:rect l="0" t="0" r="0" b="0"/>
          <a:pathLst>
            <a:path>
              <a:moveTo>
                <a:pt x="0" y="8822"/>
              </a:moveTo>
              <a:lnTo>
                <a:pt x="1380990"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43898" y="2206034"/>
        <a:ext cx="69049" cy="69049"/>
      </dsp:txXfrm>
    </dsp:sp>
    <dsp:sp modelId="{006F0AF2-CBB0-4B54-8298-6E36CD5CCF62}">
      <dsp:nvSpPr>
        <dsp:cNvPr id="0" name=""/>
        <dsp:cNvSpPr/>
      </dsp:nvSpPr>
      <dsp:spPr>
        <a:xfrm>
          <a:off x="5305265" y="1304835"/>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Concrete</a:t>
          </a:r>
          <a:endParaRPr lang="en-US" sz="1000" kern="1200" dirty="0"/>
        </a:p>
      </dsp:txBody>
      <dsp:txXfrm>
        <a:off x="5321875" y="1321445"/>
        <a:ext cx="1100990" cy="533885"/>
      </dsp:txXfrm>
    </dsp:sp>
    <dsp:sp modelId="{015CBBAB-43EC-4B30-87E5-6A36E4CA8B11}">
      <dsp:nvSpPr>
        <dsp:cNvPr id="0" name=""/>
        <dsp:cNvSpPr/>
      </dsp:nvSpPr>
      <dsp:spPr>
        <a:xfrm rot="18289469">
          <a:off x="4681196" y="2557822"/>
          <a:ext cx="794453" cy="17644"/>
        </a:xfrm>
        <a:custGeom>
          <a:avLst/>
          <a:gdLst/>
          <a:ahLst/>
          <a:cxnLst/>
          <a:rect l="0" t="0" r="0" b="0"/>
          <a:pathLst>
            <a:path>
              <a:moveTo>
                <a:pt x="0" y="8822"/>
              </a:moveTo>
              <a:lnTo>
                <a:pt x="79445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58561" y="2546783"/>
        <a:ext cx="39722" cy="39722"/>
      </dsp:txXfrm>
    </dsp:sp>
    <dsp:sp modelId="{87B3FAB6-338F-4C8A-AB4C-2CBFE46EB929}">
      <dsp:nvSpPr>
        <dsp:cNvPr id="0" name=""/>
        <dsp:cNvSpPr/>
      </dsp:nvSpPr>
      <dsp:spPr>
        <a:xfrm>
          <a:off x="5305265" y="1957006"/>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Framing</a:t>
          </a:r>
          <a:endParaRPr lang="en-US" sz="1000" kern="1200" dirty="0"/>
        </a:p>
      </dsp:txBody>
      <dsp:txXfrm>
        <a:off x="5321875" y="1973616"/>
        <a:ext cx="1100990" cy="533885"/>
      </dsp:txXfrm>
    </dsp:sp>
    <dsp:sp modelId="{42719DE3-C8BE-443D-A0D2-824E8AC53BD6}">
      <dsp:nvSpPr>
        <dsp:cNvPr id="0" name=""/>
        <dsp:cNvSpPr/>
      </dsp:nvSpPr>
      <dsp:spPr>
        <a:xfrm>
          <a:off x="4851581" y="2883907"/>
          <a:ext cx="453684" cy="17644"/>
        </a:xfrm>
        <a:custGeom>
          <a:avLst/>
          <a:gdLst/>
          <a:ahLst/>
          <a:cxnLst/>
          <a:rect l="0" t="0" r="0" b="0"/>
          <a:pathLst>
            <a:path>
              <a:moveTo>
                <a:pt x="0" y="8822"/>
              </a:moveTo>
              <a:lnTo>
                <a:pt x="453684"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67080" y="2881387"/>
        <a:ext cx="22684" cy="22684"/>
      </dsp:txXfrm>
    </dsp:sp>
    <dsp:sp modelId="{3AF71DC8-6B35-47B6-A762-C4EDD6D8D1BC}">
      <dsp:nvSpPr>
        <dsp:cNvPr id="0" name=""/>
        <dsp:cNvSpPr/>
      </dsp:nvSpPr>
      <dsp:spPr>
        <a:xfrm>
          <a:off x="5305265" y="2609177"/>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Electrical</a:t>
          </a:r>
          <a:endParaRPr lang="en-US" sz="1000" kern="1200" dirty="0"/>
        </a:p>
      </dsp:txBody>
      <dsp:txXfrm>
        <a:off x="5321875" y="2625787"/>
        <a:ext cx="1100990" cy="533885"/>
      </dsp:txXfrm>
    </dsp:sp>
    <dsp:sp modelId="{1DB42077-49AB-4387-A2DC-2932A428E08C}">
      <dsp:nvSpPr>
        <dsp:cNvPr id="0" name=""/>
        <dsp:cNvSpPr/>
      </dsp:nvSpPr>
      <dsp:spPr>
        <a:xfrm rot="3310531">
          <a:off x="4681196" y="3209993"/>
          <a:ext cx="794453" cy="17644"/>
        </a:xfrm>
        <a:custGeom>
          <a:avLst/>
          <a:gdLst/>
          <a:ahLst/>
          <a:cxnLst/>
          <a:rect l="0" t="0" r="0" b="0"/>
          <a:pathLst>
            <a:path>
              <a:moveTo>
                <a:pt x="0" y="8822"/>
              </a:moveTo>
              <a:lnTo>
                <a:pt x="79445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58561" y="3198954"/>
        <a:ext cx="39722" cy="39722"/>
      </dsp:txXfrm>
    </dsp:sp>
    <dsp:sp modelId="{0AD6C0C6-09D9-40E8-8578-CAE3F4B1F950}">
      <dsp:nvSpPr>
        <dsp:cNvPr id="0" name=""/>
        <dsp:cNvSpPr/>
      </dsp:nvSpPr>
      <dsp:spPr>
        <a:xfrm>
          <a:off x="5305265" y="3261348"/>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Interior</a:t>
          </a:r>
          <a:endParaRPr lang="en-US" sz="1000" kern="1200" dirty="0"/>
        </a:p>
      </dsp:txBody>
      <dsp:txXfrm>
        <a:off x="5321875" y="3277958"/>
        <a:ext cx="1100990" cy="533885"/>
      </dsp:txXfrm>
    </dsp:sp>
    <dsp:sp modelId="{CB1B1C29-5DFE-4267-AC0D-E326F8FDF470}">
      <dsp:nvSpPr>
        <dsp:cNvPr id="0" name=""/>
        <dsp:cNvSpPr/>
      </dsp:nvSpPr>
      <dsp:spPr>
        <a:xfrm rot="4249260">
          <a:off x="4387927" y="3536078"/>
          <a:ext cx="1380990" cy="17644"/>
        </a:xfrm>
        <a:custGeom>
          <a:avLst/>
          <a:gdLst/>
          <a:ahLst/>
          <a:cxnLst/>
          <a:rect l="0" t="0" r="0" b="0"/>
          <a:pathLst>
            <a:path>
              <a:moveTo>
                <a:pt x="0" y="8822"/>
              </a:moveTo>
              <a:lnTo>
                <a:pt x="1380990"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43898" y="3510376"/>
        <a:ext cx="69049" cy="69049"/>
      </dsp:txXfrm>
    </dsp:sp>
    <dsp:sp modelId="{0CC76A39-200F-489C-922B-B7A6A0BFE9B6}">
      <dsp:nvSpPr>
        <dsp:cNvPr id="0" name=""/>
        <dsp:cNvSpPr/>
      </dsp:nvSpPr>
      <dsp:spPr>
        <a:xfrm>
          <a:off x="5305265" y="3913519"/>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Roofing</a:t>
          </a:r>
          <a:endParaRPr lang="en-US" sz="1000" kern="1200" dirty="0"/>
        </a:p>
      </dsp:txBody>
      <dsp:txXfrm>
        <a:off x="5321875" y="3930129"/>
        <a:ext cx="1100990" cy="533885"/>
      </dsp:txXfrm>
    </dsp:sp>
    <dsp:sp modelId="{CFFD6B4D-A9D3-4056-BD97-F2EC68EE2EB3}">
      <dsp:nvSpPr>
        <dsp:cNvPr id="0" name=""/>
        <dsp:cNvSpPr/>
      </dsp:nvSpPr>
      <dsp:spPr>
        <a:xfrm rot="4725511">
          <a:off x="2326905" y="4025206"/>
          <a:ext cx="2327247" cy="17644"/>
        </a:xfrm>
        <a:custGeom>
          <a:avLst/>
          <a:gdLst/>
          <a:ahLst/>
          <a:cxnLst/>
          <a:rect l="0" t="0" r="0" b="0"/>
          <a:pathLst>
            <a:path>
              <a:moveTo>
                <a:pt x="0" y="8822"/>
              </a:moveTo>
              <a:lnTo>
                <a:pt x="2327247" y="88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432347" y="3975847"/>
        <a:ext cx="116362" cy="116362"/>
      </dsp:txXfrm>
    </dsp:sp>
    <dsp:sp modelId="{4B647802-95A1-448D-AA73-2C16F74226FD}">
      <dsp:nvSpPr>
        <dsp:cNvPr id="0" name=""/>
        <dsp:cNvSpPr/>
      </dsp:nvSpPr>
      <dsp:spPr>
        <a:xfrm>
          <a:off x="3717370" y="4891775"/>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Inspection &amp; Approval</a:t>
          </a:r>
        </a:p>
        <a:p>
          <a:pPr lvl="0" algn="ctr" defTabSz="444500">
            <a:lnSpc>
              <a:spcPct val="90000"/>
            </a:lnSpc>
            <a:spcBef>
              <a:spcPct val="0"/>
            </a:spcBef>
            <a:spcAft>
              <a:spcPct val="35000"/>
            </a:spcAft>
          </a:pPr>
          <a:r>
            <a:rPr lang="en-US" sz="1000" kern="1200" dirty="0" smtClean="0"/>
            <a:t>Phase </a:t>
          </a:r>
          <a:endParaRPr lang="en-US" sz="1000" kern="1200" dirty="0"/>
        </a:p>
      </dsp:txBody>
      <dsp:txXfrm>
        <a:off x="3733980" y="4908385"/>
        <a:ext cx="1100990" cy="533885"/>
      </dsp:txXfrm>
    </dsp:sp>
    <dsp:sp modelId="{1A8082F2-B515-4F52-94AA-9F095AD3329D}">
      <dsp:nvSpPr>
        <dsp:cNvPr id="0" name=""/>
        <dsp:cNvSpPr/>
      </dsp:nvSpPr>
      <dsp:spPr>
        <a:xfrm rot="19457599">
          <a:off x="4799066" y="5003463"/>
          <a:ext cx="558713" cy="17644"/>
        </a:xfrm>
        <a:custGeom>
          <a:avLst/>
          <a:gdLst/>
          <a:ahLst/>
          <a:cxnLst/>
          <a:rect l="0" t="0" r="0" b="0"/>
          <a:pathLst>
            <a:path>
              <a:moveTo>
                <a:pt x="0" y="8822"/>
              </a:moveTo>
              <a:lnTo>
                <a:pt x="55871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64455" y="4998317"/>
        <a:ext cx="27935" cy="27935"/>
      </dsp:txXfrm>
    </dsp:sp>
    <dsp:sp modelId="{1B5A4A19-A838-42F0-A415-C2026C835105}">
      <dsp:nvSpPr>
        <dsp:cNvPr id="0" name=""/>
        <dsp:cNvSpPr/>
      </dsp:nvSpPr>
      <dsp:spPr>
        <a:xfrm>
          <a:off x="5305265" y="4565689"/>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Pre Final</a:t>
          </a:r>
          <a:endParaRPr lang="en-US" sz="1000" kern="1200" dirty="0"/>
        </a:p>
      </dsp:txBody>
      <dsp:txXfrm>
        <a:off x="5321875" y="4582299"/>
        <a:ext cx="1100990" cy="533885"/>
      </dsp:txXfrm>
    </dsp:sp>
    <dsp:sp modelId="{2FA2243C-80AA-4DC3-B9D0-8AD53A1AE7E5}">
      <dsp:nvSpPr>
        <dsp:cNvPr id="0" name=""/>
        <dsp:cNvSpPr/>
      </dsp:nvSpPr>
      <dsp:spPr>
        <a:xfrm rot="2142401">
          <a:off x="4799066" y="5329548"/>
          <a:ext cx="558713" cy="17644"/>
        </a:xfrm>
        <a:custGeom>
          <a:avLst/>
          <a:gdLst/>
          <a:ahLst/>
          <a:cxnLst/>
          <a:rect l="0" t="0" r="0" b="0"/>
          <a:pathLst>
            <a:path>
              <a:moveTo>
                <a:pt x="0" y="8822"/>
              </a:moveTo>
              <a:lnTo>
                <a:pt x="558713" y="88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64455" y="5324402"/>
        <a:ext cx="27935" cy="27935"/>
      </dsp:txXfrm>
    </dsp:sp>
    <dsp:sp modelId="{CCE20432-5D52-4D9A-9D62-8D47F60F7863}">
      <dsp:nvSpPr>
        <dsp:cNvPr id="0" name=""/>
        <dsp:cNvSpPr/>
      </dsp:nvSpPr>
      <dsp:spPr>
        <a:xfrm>
          <a:off x="5305265" y="5217860"/>
          <a:ext cx="1134210" cy="5671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Final walk through with customer</a:t>
          </a:r>
          <a:endParaRPr lang="en-US" sz="1000" kern="1200" dirty="0"/>
        </a:p>
      </dsp:txBody>
      <dsp:txXfrm>
        <a:off x="5321875" y="5234470"/>
        <a:ext cx="1100990" cy="533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13996-2619-4992-B582-3099C9A0D020}">
      <dsp:nvSpPr>
        <dsp:cNvPr id="0" name=""/>
        <dsp:cNvSpPr/>
      </dsp:nvSpPr>
      <dsp:spPr>
        <a:xfrm>
          <a:off x="528056" y="2149084"/>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BD775-9CEA-478F-848B-69DE90C671F3}">
      <dsp:nvSpPr>
        <dsp:cNvPr id="0" name=""/>
        <dsp:cNvSpPr/>
      </dsp:nvSpPr>
      <dsp:spPr>
        <a:xfrm rot="17700000">
          <a:off x="817086"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Equipment </a:t>
          </a:r>
          <a:endParaRPr lang="en-US" sz="1500" kern="1200" dirty="0"/>
        </a:p>
      </dsp:txBody>
      <dsp:txXfrm>
        <a:off x="817086" y="1366964"/>
        <a:ext cx="1178434" cy="567914"/>
      </dsp:txXfrm>
    </dsp:sp>
    <dsp:sp modelId="{8FD17F3C-A041-48CD-83A7-1E9A14CBEC50}">
      <dsp:nvSpPr>
        <dsp:cNvPr id="0" name=""/>
        <dsp:cNvSpPr/>
      </dsp:nvSpPr>
      <dsp:spPr>
        <a:xfrm>
          <a:off x="1502413"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15F86-8F01-4CF5-AE39-4D73C1D860C2}">
      <dsp:nvSpPr>
        <dsp:cNvPr id="0" name=""/>
        <dsp:cNvSpPr/>
      </dsp:nvSpPr>
      <dsp:spPr>
        <a:xfrm rot="17700000">
          <a:off x="1836538"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Raw Material</a:t>
          </a:r>
          <a:endParaRPr lang="en-US" sz="1500" kern="1200" dirty="0"/>
        </a:p>
      </dsp:txBody>
      <dsp:txXfrm>
        <a:off x="1836538" y="1366964"/>
        <a:ext cx="1178434" cy="567914"/>
      </dsp:txXfrm>
    </dsp:sp>
    <dsp:sp modelId="{664359DA-1126-4A98-8260-5BDF9C499877}">
      <dsp:nvSpPr>
        <dsp:cNvPr id="0" name=""/>
        <dsp:cNvSpPr/>
      </dsp:nvSpPr>
      <dsp:spPr>
        <a:xfrm>
          <a:off x="2521865"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F5D01-9C63-4F3D-80E3-2A2EBB3EA851}">
      <dsp:nvSpPr>
        <dsp:cNvPr id="0" name=""/>
        <dsp:cNvSpPr/>
      </dsp:nvSpPr>
      <dsp:spPr>
        <a:xfrm rot="17700000">
          <a:off x="2855990"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Technology</a:t>
          </a:r>
          <a:endParaRPr lang="en-US" sz="1500" kern="1200" dirty="0"/>
        </a:p>
      </dsp:txBody>
      <dsp:txXfrm>
        <a:off x="2855990" y="1366964"/>
        <a:ext cx="1178434" cy="567914"/>
      </dsp:txXfrm>
    </dsp:sp>
    <dsp:sp modelId="{3B877C54-F76F-454B-81F6-DE63DECF31F1}">
      <dsp:nvSpPr>
        <dsp:cNvPr id="0" name=""/>
        <dsp:cNvSpPr/>
      </dsp:nvSpPr>
      <dsp:spPr>
        <a:xfrm>
          <a:off x="3541317"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19692-1066-4A04-8001-FA71C1DDB4FB}">
      <dsp:nvSpPr>
        <dsp:cNvPr id="0" name=""/>
        <dsp:cNvSpPr/>
      </dsp:nvSpPr>
      <dsp:spPr>
        <a:xfrm rot="17700000">
          <a:off x="3875442"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Permissions</a:t>
          </a:r>
          <a:endParaRPr lang="en-US" sz="1500" kern="1200" dirty="0"/>
        </a:p>
      </dsp:txBody>
      <dsp:txXfrm>
        <a:off x="3875442" y="1366964"/>
        <a:ext cx="1178434" cy="567914"/>
      </dsp:txXfrm>
    </dsp:sp>
    <dsp:sp modelId="{A1B1769F-4A65-45CA-BEF3-8B3962B04262}">
      <dsp:nvSpPr>
        <dsp:cNvPr id="0" name=""/>
        <dsp:cNvSpPr/>
      </dsp:nvSpPr>
      <dsp:spPr>
        <a:xfrm>
          <a:off x="4560769"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EBE64-E640-48E1-B089-4A458F278785}">
      <dsp:nvSpPr>
        <dsp:cNvPr id="0" name=""/>
        <dsp:cNvSpPr/>
      </dsp:nvSpPr>
      <dsp:spPr>
        <a:xfrm rot="17700000">
          <a:off x="4894894"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Utilities Supply</a:t>
          </a:r>
          <a:endParaRPr lang="en-US" sz="1500" kern="1200" dirty="0"/>
        </a:p>
      </dsp:txBody>
      <dsp:txXfrm>
        <a:off x="4894894" y="1366964"/>
        <a:ext cx="1178434" cy="567914"/>
      </dsp:txXfrm>
    </dsp:sp>
    <dsp:sp modelId="{8F88C0C8-37F3-4455-8D05-643D730B69D3}">
      <dsp:nvSpPr>
        <dsp:cNvPr id="0" name=""/>
        <dsp:cNvSpPr/>
      </dsp:nvSpPr>
      <dsp:spPr>
        <a:xfrm>
          <a:off x="5580221"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655BED-C01C-4AAD-8196-49286C7E8D28}">
      <dsp:nvSpPr>
        <dsp:cNvPr id="0" name=""/>
        <dsp:cNvSpPr/>
      </dsp:nvSpPr>
      <dsp:spPr>
        <a:xfrm rot="17700000">
          <a:off x="5914347"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Workforce</a:t>
          </a:r>
          <a:endParaRPr lang="en-US" sz="1500" kern="1200" dirty="0"/>
        </a:p>
      </dsp:txBody>
      <dsp:txXfrm>
        <a:off x="5914347" y="1366964"/>
        <a:ext cx="1178434" cy="567914"/>
      </dsp:txXfrm>
    </dsp:sp>
    <dsp:sp modelId="{89DAF48C-0915-4BF4-811D-359F96B11F4C}">
      <dsp:nvSpPr>
        <dsp:cNvPr id="0" name=""/>
        <dsp:cNvSpPr/>
      </dsp:nvSpPr>
      <dsp:spPr>
        <a:xfrm>
          <a:off x="6599673" y="2139756"/>
          <a:ext cx="947971" cy="947971"/>
        </a:xfrm>
        <a:prstGeom prst="donut">
          <a:avLst>
            <a:gd name="adj" fmla="val 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190FCB-85CA-4E9D-9C72-E40B04E9D814}">
      <dsp:nvSpPr>
        <dsp:cNvPr id="0" name=""/>
        <dsp:cNvSpPr/>
      </dsp:nvSpPr>
      <dsp:spPr>
        <a:xfrm rot="17700000">
          <a:off x="6897735" y="1366964"/>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Natural disasters</a:t>
          </a:r>
          <a:endParaRPr lang="en-US" sz="1500" kern="1200" dirty="0"/>
        </a:p>
      </dsp:txBody>
      <dsp:txXfrm>
        <a:off x="6897735" y="1366964"/>
        <a:ext cx="1178434" cy="567914"/>
      </dsp:txXfrm>
    </dsp:sp>
    <dsp:sp modelId="{D3E1467E-1D15-43D5-8067-2BEC842B174C}">
      <dsp:nvSpPr>
        <dsp:cNvPr id="0" name=""/>
        <dsp:cNvSpPr/>
      </dsp:nvSpPr>
      <dsp:spPr>
        <a:xfrm>
          <a:off x="3552525" y="4092588"/>
          <a:ext cx="947971" cy="947971"/>
        </a:xfrm>
        <a:prstGeom prst="donut">
          <a:avLst>
            <a:gd name="adj" fmla="val 2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A7EBD-C6E9-45EC-A718-D7AD295B3F02}">
      <dsp:nvSpPr>
        <dsp:cNvPr id="0" name=""/>
        <dsp:cNvSpPr/>
      </dsp:nvSpPr>
      <dsp:spPr>
        <a:xfrm>
          <a:off x="4618220" y="4256622"/>
          <a:ext cx="1178434" cy="56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lvl="0" algn="l" defTabSz="666750">
            <a:lnSpc>
              <a:spcPct val="90000"/>
            </a:lnSpc>
            <a:spcBef>
              <a:spcPct val="0"/>
            </a:spcBef>
            <a:spcAft>
              <a:spcPct val="35000"/>
            </a:spcAft>
          </a:pPr>
          <a:r>
            <a:rPr lang="en-US" sz="1500" kern="1200" dirty="0" smtClean="0"/>
            <a:t>Risk contingency plan</a:t>
          </a:r>
          <a:endParaRPr lang="en-US" sz="1500" kern="1200" dirty="0"/>
        </a:p>
      </dsp:txBody>
      <dsp:txXfrm>
        <a:off x="4618220" y="4256622"/>
        <a:ext cx="1178434" cy="56791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032B-E3A8-464A-B818-EEA526C28392}" type="datetimeFigureOut">
              <a:rPr lang="en-US" smtClean="0"/>
              <a:t>5/14/2016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2275F-0F6F-401C-993F-D81B19C58DE6}" type="slidenum">
              <a:rPr lang="en-US" smtClean="0"/>
              <a:t>‹#›</a:t>
            </a:fld>
            <a:endParaRPr lang="en-US" dirty="0"/>
          </a:p>
        </p:txBody>
      </p:sp>
    </p:spTree>
    <p:extLst>
      <p:ext uri="{BB962C8B-B14F-4D97-AF65-F5344CB8AC3E}">
        <p14:creationId xmlns:p14="http://schemas.microsoft.com/office/powerpoint/2010/main" val="211884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About the Company: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Miami Contracting LLC is a mid-size construction company that specializes in small residential and commercial development construction for the past 50 years. The main focus of the organization is to provide for our clients’ needs by helping them maintain their home or business in the most effective way possible; meaning not necessarily by removing and/or replacing existing features or structures. If the contractor can remedy the problem without replacement, it will be done to the best of our ability. However, if the existing building or features are deteriorated to a point of no return, then we will replace it with the most upgraded features available.  </a:t>
            </a:r>
          </a:p>
          <a:p>
            <a:r>
              <a:rPr lang="en-US" sz="1200" kern="1200" dirty="0" smtClean="0">
                <a:solidFill>
                  <a:schemeClr val="tx1"/>
                </a:solidFill>
                <a:effectLst/>
                <a:latin typeface="+mn-lt"/>
                <a:ea typeface="+mn-ea"/>
                <a:cs typeface="+mn-cs"/>
              </a:rPr>
              <a:t>The company has highly developed craftsman in the field of engineering design, architecture, wood work, roofing, electrical, plumbing, and interior design. There is no job to small that we cannot handle for our clients.  Our work adheres to the latest building and municipality codes.  There is ‘no cutting corners’ in our business, and we always encourage our staff to be innovative and creative in order to ensure the customer is satisfied once the job is completed.   </a:t>
            </a:r>
          </a:p>
          <a:p>
            <a:r>
              <a:rPr lang="en-US" sz="1200" kern="1200" dirty="0" smtClean="0">
                <a:solidFill>
                  <a:schemeClr val="tx1"/>
                </a:solidFill>
                <a:effectLst/>
                <a:latin typeface="+mn-lt"/>
                <a:ea typeface="+mn-ea"/>
                <a:cs typeface="+mn-cs"/>
              </a:rPr>
              <a:t>The mission statement of the organization is “Optimizing Existing Space For Client’s Needs.”  We will assist the customer in utilizing their space in the best way possible by guiding them with how we can implement their vision with safety and innovation and ensuring commercial and residential quality of living. </a:t>
            </a:r>
          </a:p>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3</a:t>
            </a:fld>
            <a:endParaRPr lang="en-US"/>
          </a:p>
        </p:txBody>
      </p:sp>
    </p:spTree>
    <p:extLst>
      <p:ext uri="{BB962C8B-B14F-4D97-AF65-F5344CB8AC3E}">
        <p14:creationId xmlns:p14="http://schemas.microsoft.com/office/powerpoint/2010/main" val="26010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F2275F-0F6F-401C-993F-D81B19C58DE6}" type="slidenum">
              <a:rPr lang="en-US" smtClean="0"/>
              <a:t>19</a:t>
            </a:fld>
            <a:endParaRPr lang="en-US"/>
          </a:p>
        </p:txBody>
      </p:sp>
    </p:spTree>
    <p:extLst>
      <p:ext uri="{BB962C8B-B14F-4D97-AF65-F5344CB8AC3E}">
        <p14:creationId xmlns:p14="http://schemas.microsoft.com/office/powerpoint/2010/main" val="186541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4</a:t>
            </a:fld>
            <a:endParaRPr lang="en-US"/>
          </a:p>
        </p:txBody>
      </p:sp>
    </p:spTree>
    <p:extLst>
      <p:ext uri="{BB962C8B-B14F-4D97-AF65-F5344CB8AC3E}">
        <p14:creationId xmlns:p14="http://schemas.microsoft.com/office/powerpoint/2010/main" val="355444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owner of the residence has hired Miami LLC to mitigate the issue of not having enough living space within the home. Utilization of adding this enclosed patio room will grant the owner the ability to have an extra place to lounge or have a recreational room for the family.  The owner lives in a medium-sized home with a larger backyard.  During the rainy and hot weather months, the family misses the opportunity to have barbeques.  They do not have the ability to relax for a long period of time in the backyard due to large breeds of mosquito populations and very humid weather. The construction of the patio room will have air conditioning and the owner can add a small dining table and lounge chairs.  This new structure will solve the issue of not using the backyard.  </a:t>
            </a:r>
          </a:p>
          <a:p>
            <a:r>
              <a:rPr lang="en-US" sz="1200" kern="1200" dirty="0" smtClean="0">
                <a:solidFill>
                  <a:schemeClr val="tx1"/>
                </a:solidFill>
                <a:effectLst/>
                <a:latin typeface="+mn-lt"/>
                <a:ea typeface="+mn-ea"/>
                <a:cs typeface="+mn-cs"/>
              </a:rPr>
              <a:t>The focus of this project is to demonstrate to the customer that spending the time, resources, and money to construct the patio room will benefit the owner in the long-run in various ways.  The property can be optimized and the owner will be satisfied knowing the new addition will promote an opportunity to live more comfortably. </a:t>
            </a:r>
          </a:p>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6</a:t>
            </a:fld>
            <a:endParaRPr lang="en-US"/>
          </a:p>
        </p:txBody>
      </p:sp>
    </p:spTree>
    <p:extLst>
      <p:ext uri="{BB962C8B-B14F-4D97-AF65-F5344CB8AC3E}">
        <p14:creationId xmlns:p14="http://schemas.microsoft.com/office/powerpoint/2010/main" val="428152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scope of the project is to construct an enclosed patio for a multifamily single unit home for improvement.  This addition will optimize the living space and appreciate the value of the home.  This area could also be utilized for dining and recreation.  The aesthetics of this project will accentuate the architecture style and size of the home which could promote better living conditions for the owner. </a:t>
            </a:r>
          </a:p>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7</a:t>
            </a:fld>
            <a:endParaRPr lang="en-US"/>
          </a:p>
        </p:txBody>
      </p:sp>
    </p:spTree>
    <p:extLst>
      <p:ext uri="{BB962C8B-B14F-4D97-AF65-F5344CB8AC3E}">
        <p14:creationId xmlns:p14="http://schemas.microsoft.com/office/powerpoint/2010/main" val="317340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specifications and design codes used to construct the patio enclosure will be per the city’s requirements and municipality building codes and standards of construction of the 450 Florida Statute.  The construction activities and materials used in implementing the project will be followed by the strict guidelines of American Society of Testing Materials (ASTM, 2016.)  Building inspections will be implemented throughout the duration construction of the project. </a:t>
            </a:r>
          </a:p>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8</a:t>
            </a:fld>
            <a:endParaRPr lang="en-US"/>
          </a:p>
        </p:txBody>
      </p:sp>
    </p:spTree>
    <p:extLst>
      <p:ext uri="{BB962C8B-B14F-4D97-AF65-F5344CB8AC3E}">
        <p14:creationId xmlns:p14="http://schemas.microsoft.com/office/powerpoint/2010/main" val="23732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property owner feels that additional work needs to be achieved during construction, Miami Contractor LLC will be flexible to work with the owner to make any necessary revisions. If the improvements are within reason, do not escalate the time schedule or require consultation with a different expert, and the new materials are provided by the owner, then the construction activity could potentially be achieved with no additional costs to the owner. Otherwise, if any scope and design changes must be reestablished for this project, the owner will be responsible for the additional costs and will have to understand that the schedule could delay the closing of the project.  Miami LLC may have to investigate if their resources are available and if they could be adapted to the revised design changes of the project.  When the investigation is completed, Miami LLC will coordinate with the owner and explain the additional work needed, the anticipated time table for the construction to be completed, and the extra costs it will take to finish the project. </a:t>
            </a:r>
          </a:p>
          <a:p>
            <a:endParaRPr lang="en-US" dirty="0"/>
          </a:p>
        </p:txBody>
      </p:sp>
      <p:sp>
        <p:nvSpPr>
          <p:cNvPr id="4" name="Slide Number Placeholder 3"/>
          <p:cNvSpPr>
            <a:spLocks noGrp="1"/>
          </p:cNvSpPr>
          <p:nvPr>
            <p:ph type="sldNum" sz="quarter" idx="10"/>
          </p:nvPr>
        </p:nvSpPr>
        <p:spPr/>
        <p:txBody>
          <a:bodyPr/>
          <a:lstStyle/>
          <a:p>
            <a:fld id="{6CE4CEC2-6E31-4322-B712-B2E6C8A5CA87}" type="slidenum">
              <a:rPr lang="en-US" smtClean="0"/>
              <a:t>9</a:t>
            </a:fld>
            <a:endParaRPr lang="en-US"/>
          </a:p>
        </p:txBody>
      </p:sp>
    </p:spTree>
    <p:extLst>
      <p:ext uri="{BB962C8B-B14F-4D97-AF65-F5344CB8AC3E}">
        <p14:creationId xmlns:p14="http://schemas.microsoft.com/office/powerpoint/2010/main" val="396523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significance of this project is to improve a multi-family home by constructing a 1000 square footage patio room that will provide valuable space for the family. In doing so there will be no additional home property taxes to incur and would add great value to it, which will increase its market price. Further benefits would include the reduction in cost of any future repairs as the materials to be used will be durable and of high quality. The enclosed infrastructure with large double glazed storm windows will allow for maximum visibility of the outdoors and protection from inclement weather, bugs, and debris. The room will also allow for versatility in the type of area the family chooses to create, whether it may be for entertainment, work, play or study.  </a:t>
            </a:r>
          </a:p>
          <a:p>
            <a:endParaRPr lang="en-US" dirty="0"/>
          </a:p>
        </p:txBody>
      </p:sp>
      <p:sp>
        <p:nvSpPr>
          <p:cNvPr id="4" name="Slide Number Placeholder 3"/>
          <p:cNvSpPr>
            <a:spLocks noGrp="1"/>
          </p:cNvSpPr>
          <p:nvPr>
            <p:ph type="sldNum" sz="quarter" idx="10"/>
          </p:nvPr>
        </p:nvSpPr>
        <p:spPr/>
        <p:txBody>
          <a:bodyPr/>
          <a:lstStyle/>
          <a:p>
            <a:fld id="{1C23CFBB-514E-40C2-AAF0-3D4238E74B6B}" type="slidenum">
              <a:rPr lang="en-US" smtClean="0"/>
              <a:t>10</a:t>
            </a:fld>
            <a:endParaRPr lang="en-US"/>
          </a:p>
        </p:txBody>
      </p:sp>
    </p:spTree>
    <p:extLst>
      <p:ext uri="{BB962C8B-B14F-4D97-AF65-F5344CB8AC3E}">
        <p14:creationId xmlns:p14="http://schemas.microsoft.com/office/powerpoint/2010/main" val="141361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includes the contract</a:t>
            </a:r>
            <a:r>
              <a:rPr lang="en-US" baseline="0" dirty="0"/>
              <a:t> for this project and highlights the rules and procedures for the following areas as seen listed above. The work and construction standards for the patio room will be done according to the plans and specifications provided by the contractor and will comply with the building code that is in affect at the time this agreement is signed. There are specific  repairs and testing that will not be included in this contract. The owners however may request changes in the work and it must be in writing and agreed upon by the owner and contractor.  This project will be completed within approximately 102 calendar days which start the day this contract is signed. If there are any delays the date of completion will be extended accordingly. The owners are to give a punch list to the contractor within 5 working days when notified by the contractor and the contractor has 5 working days to complete the list. Under allowances it will include both materials and delivery, installation, and sales tax unless expressly noted otherwise.  The owner needs to provide  down payment of 13,000 before construction begins and there will be 5 draw payments at different times of the project which have to be made within 5 business days. The owner shall secure any pay for permits, fees, tests and inspections. The contractor guarantees work will meet trade standards and good quality materials will be selected. There are no implied warranties that are not included in the contract documents. The contractor is not liable for  destruction or deterioration of any work constructed. In the matter of dispute, All parties will corporate with each other both formally and informally.</a:t>
            </a:r>
            <a:endParaRPr lang="en-US" dirty="0"/>
          </a:p>
        </p:txBody>
      </p:sp>
      <p:sp>
        <p:nvSpPr>
          <p:cNvPr id="4" name="Slide Number Placeholder 3"/>
          <p:cNvSpPr>
            <a:spLocks noGrp="1"/>
          </p:cNvSpPr>
          <p:nvPr>
            <p:ph type="sldNum" sz="quarter" idx="10"/>
          </p:nvPr>
        </p:nvSpPr>
        <p:spPr/>
        <p:txBody>
          <a:bodyPr/>
          <a:lstStyle/>
          <a:p>
            <a:fld id="{1C23CFBB-514E-40C2-AAF0-3D4238E74B6B}" type="slidenum">
              <a:rPr lang="en-US" smtClean="0"/>
              <a:t>13</a:t>
            </a:fld>
            <a:endParaRPr lang="en-US"/>
          </a:p>
        </p:txBody>
      </p:sp>
    </p:spTree>
    <p:extLst>
      <p:ext uri="{BB962C8B-B14F-4D97-AF65-F5344CB8AC3E}">
        <p14:creationId xmlns:p14="http://schemas.microsoft.com/office/powerpoint/2010/main" val="58465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r>
              <a:rPr lang="en-US" baseline="0" dirty="0"/>
              <a:t> of some of the resources that will be used for this project. In this table under work element the tasks for the project are listed. the resource type section  highlights the worker that will be assigned to the tasks and the material, software and tools that they will use. For the last two columns they identify the time and duration for each resource type.</a:t>
            </a:r>
            <a:endParaRPr lang="en-US" dirty="0"/>
          </a:p>
        </p:txBody>
      </p:sp>
      <p:sp>
        <p:nvSpPr>
          <p:cNvPr id="4" name="Slide Number Placeholder 3"/>
          <p:cNvSpPr>
            <a:spLocks noGrp="1"/>
          </p:cNvSpPr>
          <p:nvPr>
            <p:ph type="sldNum" sz="quarter" idx="10"/>
          </p:nvPr>
        </p:nvSpPr>
        <p:spPr/>
        <p:txBody>
          <a:bodyPr/>
          <a:lstStyle/>
          <a:p>
            <a:fld id="{1C23CFBB-514E-40C2-AAF0-3D4238E74B6B}" type="slidenum">
              <a:rPr lang="en-US" smtClean="0"/>
              <a:t>14</a:t>
            </a:fld>
            <a:endParaRPr lang="en-US"/>
          </a:p>
        </p:txBody>
      </p:sp>
    </p:spTree>
    <p:extLst>
      <p:ext uri="{BB962C8B-B14F-4D97-AF65-F5344CB8AC3E}">
        <p14:creationId xmlns:p14="http://schemas.microsoft.com/office/powerpoint/2010/main" val="311328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388638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292495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130877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65405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10287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70676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246178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333336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11171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203039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8EE7E-8FFB-451B-88CF-225B14DED20C}" type="datetimeFigureOut">
              <a:rPr lang="en-US" smtClean="0"/>
              <a:t>5/14/2016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664CBC-33F2-4BC9-B2C2-513BC4E79501}" type="slidenum">
              <a:rPr lang="en-US" smtClean="0"/>
              <a:t>‹#›</a:t>
            </a:fld>
            <a:endParaRPr lang="en-US" dirty="0"/>
          </a:p>
        </p:txBody>
      </p:sp>
    </p:spTree>
    <p:extLst>
      <p:ext uri="{BB962C8B-B14F-4D97-AF65-F5344CB8AC3E}">
        <p14:creationId xmlns:p14="http://schemas.microsoft.com/office/powerpoint/2010/main" val="194306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8EE7E-8FFB-451B-88CF-225B14DED20C}" type="datetimeFigureOut">
              <a:rPr lang="en-US" smtClean="0"/>
              <a:t>5/14/2016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64CBC-33F2-4BC9-B2C2-513BC4E79501}" type="slidenum">
              <a:rPr lang="en-US" smtClean="0"/>
              <a:t>‹#›</a:t>
            </a:fld>
            <a:endParaRPr lang="en-US" dirty="0"/>
          </a:p>
        </p:txBody>
      </p:sp>
    </p:spTree>
    <p:extLst>
      <p:ext uri="{BB962C8B-B14F-4D97-AF65-F5344CB8AC3E}">
        <p14:creationId xmlns:p14="http://schemas.microsoft.com/office/powerpoint/2010/main" val="295624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diagramDrawing" Target="../diagrams/drawing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11" Type="http://schemas.openxmlformats.org/officeDocument/2006/relationships/diagramColors" Target="../diagrams/colors1.xml"/><Relationship Id="rId5" Type="http://schemas.openxmlformats.org/officeDocument/2006/relationships/image" Target="../media/image3.emf"/><Relationship Id="rId10" Type="http://schemas.openxmlformats.org/officeDocument/2006/relationships/diagramQuickStyle" Target="../diagrams/quickStyle1.xml"/><Relationship Id="rId4" Type="http://schemas.openxmlformats.org/officeDocument/2006/relationships/notesSlide" Target="../notesSlides/notesSlide7.xml"/><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image" Target="../media/image3.emf"/><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g"/><Relationship Id="rId5" Type="http://schemas.openxmlformats.org/officeDocument/2006/relationships/image" Target="../media/image3.emf"/><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1.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1.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image" Target="../media/image3.emf"/><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1.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g"/><Relationship Id="rId5" Type="http://schemas.openxmlformats.org/officeDocument/2006/relationships/image" Target="../media/image3.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gif"/><Relationship Id="rId5" Type="http://schemas.openxmlformats.org/officeDocument/2006/relationships/image" Target="../media/image3.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07030"/>
            <a:ext cx="9108504" cy="649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8169" y="1805917"/>
            <a:ext cx="7666779" cy="1569660"/>
          </a:xfrm>
          <a:prstGeom prst="rect">
            <a:avLst/>
          </a:prstGeom>
          <a:noFill/>
        </p:spPr>
        <p:txBody>
          <a:bodyPr wrap="none" rtlCol="0">
            <a:spAutoFit/>
          </a:bodyPr>
          <a:lstStyle/>
          <a:p>
            <a:pPr algn="ctr"/>
            <a:r>
              <a:rPr lang="en-US" sz="4800" dirty="0" smtClean="0">
                <a:solidFill>
                  <a:schemeClr val="bg1"/>
                </a:solidFill>
              </a:rPr>
              <a:t>DESING AND CONSTRUCTION</a:t>
            </a:r>
          </a:p>
          <a:p>
            <a:pPr algn="ctr"/>
            <a:r>
              <a:rPr lang="en-US" sz="4800" dirty="0" smtClean="0">
                <a:solidFill>
                  <a:schemeClr val="bg1"/>
                </a:solidFill>
              </a:rPr>
              <a:t> PATIO PROJECT</a:t>
            </a:r>
            <a:endParaRPr lang="en-US" sz="4800" dirty="0">
              <a:solidFill>
                <a:schemeClr val="bg1"/>
              </a:solidFill>
            </a:endParaRPr>
          </a:p>
        </p:txBody>
      </p:sp>
      <p:pic>
        <p:nvPicPr>
          <p:cNvPr id="6" name="Picture 4" descr="http://fifty.fiu.edu/images/fiu_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22" y="5661248"/>
            <a:ext cx="3744416" cy="873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76256" y="4629694"/>
            <a:ext cx="1944216" cy="1477328"/>
          </a:xfrm>
          <a:prstGeom prst="rect">
            <a:avLst/>
          </a:prstGeom>
        </p:spPr>
        <p:txBody>
          <a:bodyPr wrap="square">
            <a:spAutoFit/>
          </a:bodyPr>
          <a:lstStyle/>
          <a:p>
            <a:pPr algn="r"/>
            <a:r>
              <a:rPr lang="en-US" b="1" u="sng" dirty="0" smtClean="0">
                <a:solidFill>
                  <a:schemeClr val="bg1"/>
                </a:solidFill>
              </a:rPr>
              <a:t>Team members</a:t>
            </a:r>
          </a:p>
          <a:p>
            <a:pPr algn="r"/>
            <a:r>
              <a:rPr lang="en-US" dirty="0" err="1" smtClean="0">
                <a:solidFill>
                  <a:schemeClr val="bg1"/>
                </a:solidFill>
              </a:rPr>
              <a:t>Evis</a:t>
            </a:r>
            <a:r>
              <a:rPr lang="en-US" dirty="0" smtClean="0">
                <a:solidFill>
                  <a:schemeClr val="bg1"/>
                </a:solidFill>
              </a:rPr>
              <a:t> Reyes </a:t>
            </a:r>
          </a:p>
          <a:p>
            <a:pPr algn="r"/>
            <a:r>
              <a:rPr lang="en-US" dirty="0" smtClean="0">
                <a:solidFill>
                  <a:schemeClr val="bg1"/>
                </a:solidFill>
              </a:rPr>
              <a:t>Leandro Avila</a:t>
            </a:r>
          </a:p>
          <a:p>
            <a:pPr algn="r"/>
            <a:r>
              <a:rPr lang="en-US" dirty="0" err="1" smtClean="0">
                <a:solidFill>
                  <a:schemeClr val="bg1"/>
                </a:solidFill>
              </a:rPr>
              <a:t>Danea</a:t>
            </a:r>
            <a:r>
              <a:rPr lang="en-US" dirty="0" smtClean="0">
                <a:solidFill>
                  <a:schemeClr val="bg1"/>
                </a:solidFill>
              </a:rPr>
              <a:t> Bruce</a:t>
            </a:r>
          </a:p>
          <a:p>
            <a:pPr algn="r"/>
            <a:r>
              <a:rPr lang="en-US" dirty="0" smtClean="0">
                <a:solidFill>
                  <a:schemeClr val="bg1"/>
                </a:solidFill>
              </a:rPr>
              <a:t>Uri </a:t>
            </a:r>
            <a:r>
              <a:rPr lang="en-US" dirty="0" err="1" smtClean="0">
                <a:solidFill>
                  <a:schemeClr val="bg1"/>
                </a:solidFill>
              </a:rPr>
              <a:t>Aszadi</a:t>
            </a:r>
            <a:endParaRPr lang="en-US" dirty="0">
              <a:solidFill>
                <a:schemeClr val="bg1"/>
              </a:solidFill>
            </a:endParaRPr>
          </a:p>
        </p:txBody>
      </p:sp>
      <p:sp>
        <p:nvSpPr>
          <p:cNvPr id="8" name="Rectangle 7"/>
          <p:cNvSpPr/>
          <p:nvPr/>
        </p:nvSpPr>
        <p:spPr>
          <a:xfrm>
            <a:off x="1071420" y="3645024"/>
            <a:ext cx="7344816" cy="307777"/>
          </a:xfrm>
          <a:prstGeom prst="rect">
            <a:avLst/>
          </a:prstGeom>
        </p:spPr>
        <p:txBody>
          <a:bodyPr wrap="square">
            <a:spAutoFit/>
          </a:bodyPr>
          <a:lstStyle/>
          <a:p>
            <a:pPr algn="ctr"/>
            <a:r>
              <a:rPr lang="en-US" sz="1400" b="1" dirty="0" smtClean="0">
                <a:solidFill>
                  <a:schemeClr val="bg1"/>
                </a:solidFill>
              </a:rPr>
              <a:t>1161 - ESI6455 - Advanced Engineering Project Management - Sections RX2 &amp; RX3 - Spring 2016</a:t>
            </a:r>
            <a:endParaRPr lang="en-US" sz="1400" b="1" dirty="0">
              <a:solidFill>
                <a:schemeClr val="bg1"/>
              </a:solidFill>
            </a:endParaRPr>
          </a:p>
        </p:txBody>
      </p:sp>
    </p:spTree>
    <p:extLst>
      <p:ext uri="{BB962C8B-B14F-4D97-AF65-F5344CB8AC3E}">
        <p14:creationId xmlns:p14="http://schemas.microsoft.com/office/powerpoint/2010/main" val="28257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Recent Photos The Commons 20under20 Galleries World Map App Gard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5421424"/>
            <a:ext cx="1607840" cy="143657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863360"/>
            <a:ext cx="487363" cy="487363"/>
          </a:xfrm>
          <a:prstGeom prst="rect">
            <a:avLst/>
          </a:prstGeom>
        </p:spPr>
      </p:pic>
      <p:graphicFrame>
        <p:nvGraphicFramePr>
          <p:cNvPr id="6" name="Diagram 5"/>
          <p:cNvGraphicFramePr/>
          <p:nvPr>
            <p:extLst>
              <p:ext uri="{D42A27DB-BD31-4B8C-83A1-F6EECF244321}">
                <p14:modId xmlns:p14="http://schemas.microsoft.com/office/powerpoint/2010/main" val="2959505651"/>
              </p:ext>
            </p:extLst>
          </p:nvPr>
        </p:nvGraphicFramePr>
        <p:xfrm>
          <a:off x="1115616" y="1357424"/>
          <a:ext cx="736848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itle 2"/>
          <p:cNvSpPr>
            <a:spLocks noGrp="1"/>
          </p:cNvSpPr>
          <p:nvPr>
            <p:ph type="title"/>
          </p:nvPr>
        </p:nvSpPr>
        <p:spPr>
          <a:xfrm>
            <a:off x="4705672" y="44624"/>
            <a:ext cx="4330824" cy="748672"/>
          </a:xfrm>
        </p:spPr>
        <p:txBody>
          <a:bodyPr>
            <a:normAutofit/>
          </a:bodyPr>
          <a:lstStyle/>
          <a:p>
            <a:r>
              <a:rPr lang="en-US" sz="2800" b="1" dirty="0">
                <a:solidFill>
                  <a:schemeClr val="bg1"/>
                </a:solidFill>
              </a:rPr>
              <a:t>4</a:t>
            </a:r>
            <a:r>
              <a:rPr lang="en-US" sz="2800" b="1" dirty="0" smtClean="0">
                <a:solidFill>
                  <a:schemeClr val="bg1"/>
                </a:solidFill>
              </a:rPr>
              <a:t>.Project significance</a:t>
            </a:r>
            <a:endParaRPr lang="en-US" sz="2800" b="1" dirty="0">
              <a:solidFill>
                <a:schemeClr val="bg1"/>
              </a:solidFill>
            </a:endParaRPr>
          </a:p>
        </p:txBody>
      </p:sp>
    </p:spTree>
    <p:extLst>
      <p:ext uri="{BB962C8B-B14F-4D97-AF65-F5344CB8AC3E}">
        <p14:creationId xmlns:p14="http://schemas.microsoft.com/office/powerpoint/2010/main" val="262311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5.Patio proposal</a:t>
            </a:r>
            <a:endParaRPr lang="en-US" sz="2800" b="1" dirty="0">
              <a:solidFill>
                <a:schemeClr val="bg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564904"/>
            <a:ext cx="4032448" cy="241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566045"/>
            <a:ext cx="4218997" cy="241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33482" y="1772816"/>
            <a:ext cx="2012539" cy="369332"/>
          </a:xfrm>
          <a:prstGeom prst="rect">
            <a:avLst/>
          </a:prstGeom>
        </p:spPr>
        <p:txBody>
          <a:bodyPr wrap="none">
            <a:spAutoFit/>
          </a:bodyPr>
          <a:lstStyle/>
          <a:p>
            <a:r>
              <a:rPr lang="en-US" b="1" dirty="0"/>
              <a:t>Freestanding Patio </a:t>
            </a:r>
          </a:p>
        </p:txBody>
      </p:sp>
      <p:sp>
        <p:nvSpPr>
          <p:cNvPr id="5" name="Rectangle 4"/>
          <p:cNvSpPr/>
          <p:nvPr/>
        </p:nvSpPr>
        <p:spPr>
          <a:xfrm>
            <a:off x="5585910" y="1772816"/>
            <a:ext cx="1778949" cy="369332"/>
          </a:xfrm>
          <a:prstGeom prst="rect">
            <a:avLst/>
          </a:prstGeom>
        </p:spPr>
        <p:txBody>
          <a:bodyPr wrap="none">
            <a:spAutoFit/>
          </a:bodyPr>
          <a:lstStyle/>
          <a:p>
            <a:r>
              <a:rPr lang="en-US" b="1" dirty="0" smtClean="0"/>
              <a:t> </a:t>
            </a:r>
            <a:r>
              <a:rPr lang="en-US" b="1" dirty="0"/>
              <a:t>Porch roof patio</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82" y="821555"/>
            <a:ext cx="609600" cy="609600"/>
          </a:xfrm>
          <a:prstGeom prst="rect">
            <a:avLst/>
          </a:prstGeom>
        </p:spPr>
      </p:pic>
    </p:spTree>
    <p:extLst>
      <p:ext uri="{BB962C8B-B14F-4D97-AF65-F5344CB8AC3E}">
        <p14:creationId xmlns:p14="http://schemas.microsoft.com/office/powerpoint/2010/main" val="1825490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779912" y="44624"/>
            <a:ext cx="5256584" cy="748672"/>
          </a:xfrm>
        </p:spPr>
        <p:txBody>
          <a:bodyPr>
            <a:normAutofit/>
          </a:bodyPr>
          <a:lstStyle/>
          <a:p>
            <a:r>
              <a:rPr lang="en-US" sz="2800" b="1" dirty="0" smtClean="0">
                <a:solidFill>
                  <a:schemeClr val="bg1"/>
                </a:solidFill>
              </a:rPr>
              <a:t>5.Proposed approach Break down  </a:t>
            </a:r>
            <a:endParaRPr lang="en-US" sz="2800" b="1" dirty="0">
              <a:solidFill>
                <a:schemeClr val="bg1"/>
              </a:solidFill>
            </a:endParaRPr>
          </a:p>
        </p:txBody>
      </p:sp>
      <p:graphicFrame>
        <p:nvGraphicFramePr>
          <p:cNvPr id="2" name="Diagram 1"/>
          <p:cNvGraphicFramePr/>
          <p:nvPr>
            <p:extLst>
              <p:ext uri="{D42A27DB-BD31-4B8C-83A1-F6EECF244321}">
                <p14:modId xmlns:p14="http://schemas.microsoft.com/office/powerpoint/2010/main" val="4198301598"/>
              </p:ext>
            </p:extLst>
          </p:nvPr>
        </p:nvGraphicFramePr>
        <p:xfrm>
          <a:off x="-540568" y="883900"/>
          <a:ext cx="8568952" cy="57854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ight Brace 3"/>
          <p:cNvSpPr/>
          <p:nvPr/>
        </p:nvSpPr>
        <p:spPr>
          <a:xfrm>
            <a:off x="6300192" y="980728"/>
            <a:ext cx="504056" cy="54726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948264" y="3356992"/>
            <a:ext cx="1494705" cy="646331"/>
          </a:xfrm>
          <a:prstGeom prst="rect">
            <a:avLst/>
          </a:prstGeom>
          <a:noFill/>
        </p:spPr>
        <p:txBody>
          <a:bodyPr wrap="none" rtlCol="0">
            <a:spAutoFit/>
          </a:bodyPr>
          <a:lstStyle/>
          <a:p>
            <a:r>
              <a:rPr lang="en-US" b="1" dirty="0" smtClean="0"/>
              <a:t>Major Project</a:t>
            </a:r>
          </a:p>
          <a:p>
            <a:r>
              <a:rPr lang="en-US" b="1" dirty="0" smtClean="0"/>
              <a:t>Deliverables</a:t>
            </a:r>
            <a:endParaRPr lang="en-US" b="1" dirty="0"/>
          </a:p>
        </p:txBody>
      </p:sp>
      <p:sp>
        <p:nvSpPr>
          <p:cNvPr id="6" name="TextBox 5"/>
          <p:cNvSpPr txBox="1"/>
          <p:nvPr/>
        </p:nvSpPr>
        <p:spPr>
          <a:xfrm>
            <a:off x="467544" y="4941168"/>
            <a:ext cx="1768433" cy="369332"/>
          </a:xfrm>
          <a:prstGeom prst="rect">
            <a:avLst/>
          </a:prstGeom>
          <a:noFill/>
        </p:spPr>
        <p:txBody>
          <a:bodyPr wrap="none" rtlCol="0">
            <a:spAutoFit/>
          </a:bodyPr>
          <a:lstStyle/>
          <a:p>
            <a:r>
              <a:rPr lang="en-US" b="1" dirty="0" smtClean="0"/>
              <a:t>Porch Roof Patio</a:t>
            </a:r>
            <a:endParaRPr lang="en-US" b="1"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5928" y="980728"/>
            <a:ext cx="609600" cy="609600"/>
          </a:xfrm>
          <a:prstGeom prst="rect">
            <a:avLst/>
          </a:prstGeom>
        </p:spPr>
      </p:pic>
    </p:spTree>
    <p:extLst>
      <p:ext uri="{BB962C8B-B14F-4D97-AF65-F5344CB8AC3E}">
        <p14:creationId xmlns:p14="http://schemas.microsoft.com/office/powerpoint/2010/main" val="1710972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1772816"/>
            <a:ext cx="7560840"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The Work and Construction Standards</a:t>
            </a:r>
          </a:p>
          <a:p>
            <a:pPr marL="285750" indent="-285750">
              <a:buFont typeface="Arial" panose="020B0604020202020204" pitchFamily="34" charset="0"/>
              <a:buChar char="•"/>
            </a:pPr>
            <a:r>
              <a:rPr lang="en-US" sz="2000" b="1" dirty="0"/>
              <a:t>What is not Included</a:t>
            </a:r>
          </a:p>
          <a:p>
            <a:pPr marL="285750" indent="-285750">
              <a:buFont typeface="Arial" panose="020B0604020202020204" pitchFamily="34" charset="0"/>
              <a:buChar char="•"/>
            </a:pPr>
            <a:r>
              <a:rPr lang="en-US" sz="2000" b="1" dirty="0"/>
              <a:t>Change Orders</a:t>
            </a:r>
          </a:p>
          <a:p>
            <a:pPr marL="285750" indent="-285750">
              <a:buFont typeface="Arial" panose="020B0604020202020204" pitchFamily="34" charset="0"/>
              <a:buChar char="•"/>
            </a:pPr>
            <a:r>
              <a:rPr lang="en-US" sz="2000" b="1" dirty="0"/>
              <a:t>Time for Starting and Completion</a:t>
            </a:r>
          </a:p>
          <a:p>
            <a:pPr marL="285750" indent="-285750">
              <a:buFont typeface="Arial" panose="020B0604020202020204" pitchFamily="34" charset="0"/>
              <a:buChar char="•"/>
            </a:pPr>
            <a:r>
              <a:rPr lang="en-US" sz="2000" b="1" dirty="0"/>
              <a:t>Delays</a:t>
            </a:r>
          </a:p>
          <a:p>
            <a:pPr marL="285750" indent="-285750">
              <a:buFont typeface="Arial" panose="020B0604020202020204" pitchFamily="34" charset="0"/>
              <a:buChar char="•"/>
            </a:pPr>
            <a:r>
              <a:rPr lang="en-US" sz="2000" b="1" dirty="0"/>
              <a:t>Punch List Items</a:t>
            </a:r>
          </a:p>
          <a:p>
            <a:pPr marL="285750" indent="-285750">
              <a:buFont typeface="Arial" panose="020B0604020202020204" pitchFamily="34" charset="0"/>
              <a:buChar char="•"/>
            </a:pPr>
            <a:r>
              <a:rPr lang="en-US" sz="2000" b="1" dirty="0"/>
              <a:t>Allowances</a:t>
            </a:r>
          </a:p>
          <a:p>
            <a:pPr marL="285750" indent="-285750">
              <a:buFont typeface="Arial" panose="020B0604020202020204" pitchFamily="34" charset="0"/>
              <a:buChar char="•"/>
            </a:pPr>
            <a:r>
              <a:rPr lang="en-US" sz="2000" b="1" dirty="0"/>
              <a:t>Payment</a:t>
            </a:r>
          </a:p>
          <a:p>
            <a:pPr marL="285750" indent="-285750">
              <a:buFont typeface="Arial" panose="020B0604020202020204" pitchFamily="34" charset="0"/>
              <a:buChar char="•"/>
            </a:pPr>
            <a:r>
              <a:rPr lang="en-US" sz="2000" b="1" dirty="0"/>
              <a:t>Permits, Fees, Tests and Inspections</a:t>
            </a:r>
          </a:p>
          <a:p>
            <a:pPr marL="285750" indent="-285750">
              <a:buFont typeface="Arial" panose="020B0604020202020204" pitchFamily="34" charset="0"/>
              <a:buChar char="•"/>
            </a:pPr>
            <a:r>
              <a:rPr lang="en-US" sz="2000" b="1" dirty="0"/>
              <a:t>Warranty</a:t>
            </a:r>
          </a:p>
          <a:p>
            <a:pPr marL="285750" indent="-285750">
              <a:buFont typeface="Arial" panose="020B0604020202020204" pitchFamily="34" charset="0"/>
              <a:buChar char="•"/>
            </a:pPr>
            <a:r>
              <a:rPr lang="en-US" sz="2000" b="1" dirty="0"/>
              <a:t>Dispute Resolution</a:t>
            </a:r>
          </a:p>
        </p:txBody>
      </p:sp>
      <p:pic>
        <p:nvPicPr>
          <p:cNvPr id="2" name="Picture 1" descr="This is the fourth piece in a series that I am writing for the Merger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5121078"/>
            <a:ext cx="1865784" cy="14818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1560" y="978956"/>
            <a:ext cx="487363" cy="487363"/>
          </a:xfrm>
          <a:prstGeom prst="rect">
            <a:avLst/>
          </a:prstGeom>
        </p:spPr>
      </p:pic>
      <p:sp>
        <p:nvSpPr>
          <p:cNvPr id="7" name="Title 2"/>
          <p:cNvSpPr>
            <a:spLocks noGrp="1"/>
          </p:cNvSpPr>
          <p:nvPr>
            <p:ph type="title"/>
          </p:nvPr>
        </p:nvSpPr>
        <p:spPr>
          <a:xfrm>
            <a:off x="3779912" y="44624"/>
            <a:ext cx="5256584" cy="748672"/>
          </a:xfrm>
        </p:spPr>
        <p:txBody>
          <a:bodyPr>
            <a:normAutofit/>
          </a:bodyPr>
          <a:lstStyle/>
          <a:p>
            <a:r>
              <a:rPr lang="en-US" sz="2800" b="1" dirty="0">
                <a:solidFill>
                  <a:schemeClr val="bg1"/>
                </a:solidFill>
              </a:rPr>
              <a:t>6</a:t>
            </a:r>
            <a:r>
              <a:rPr lang="en-US" sz="2800" b="1" dirty="0" smtClean="0">
                <a:solidFill>
                  <a:schemeClr val="bg1"/>
                </a:solidFill>
              </a:rPr>
              <a:t>.Contractual aspect  </a:t>
            </a:r>
            <a:endParaRPr lang="en-US" sz="2800" b="1" dirty="0">
              <a:solidFill>
                <a:schemeClr val="bg1"/>
              </a:solidFill>
            </a:endParaRPr>
          </a:p>
        </p:txBody>
      </p:sp>
    </p:spTree>
    <p:extLst>
      <p:ext uri="{BB962C8B-B14F-4D97-AF65-F5344CB8AC3E}">
        <p14:creationId xmlns:p14="http://schemas.microsoft.com/office/powerpoint/2010/main" val="3553682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7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91680" y="2060848"/>
            <a:ext cx="184731" cy="369332"/>
          </a:xfrm>
          <a:prstGeom prst="rect">
            <a:avLst/>
          </a:prstGeom>
          <a:noFill/>
        </p:spPr>
        <p:txBody>
          <a:bodyPr wrap="none" rtlCol="0">
            <a:spAutoFit/>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33752694"/>
              </p:ext>
            </p:extLst>
          </p:nvPr>
        </p:nvGraphicFramePr>
        <p:xfrm>
          <a:off x="755576" y="1286148"/>
          <a:ext cx="7920882" cy="5383212"/>
        </p:xfrm>
        <a:graphic>
          <a:graphicData uri="http://schemas.openxmlformats.org/drawingml/2006/table">
            <a:tbl>
              <a:tblPr firstRow="1" firstCol="1" bandRow="1">
                <a:tableStyleId>{5C22544A-7EE6-4342-B048-85BDC9FD1C3A}</a:tableStyleId>
              </a:tblPr>
              <a:tblGrid>
                <a:gridCol w="1443625">
                  <a:extLst>
                    <a:ext uri="{9D8B030D-6E8A-4147-A177-3AD203B41FA5}">
                      <a16:colId xmlns:a16="http://schemas.microsoft.com/office/drawing/2014/main" xmlns="" val="4157116506"/>
                    </a:ext>
                  </a:extLst>
                </a:gridCol>
                <a:gridCol w="1219249">
                  <a:extLst>
                    <a:ext uri="{9D8B030D-6E8A-4147-A177-3AD203B41FA5}">
                      <a16:colId xmlns:a16="http://schemas.microsoft.com/office/drawing/2014/main" xmlns="" val="2194628599"/>
                    </a:ext>
                  </a:extLst>
                </a:gridCol>
                <a:gridCol w="1828872">
                  <a:extLst>
                    <a:ext uri="{9D8B030D-6E8A-4147-A177-3AD203B41FA5}">
                      <a16:colId xmlns:a16="http://schemas.microsoft.com/office/drawing/2014/main" xmlns="" val="505380540"/>
                    </a:ext>
                  </a:extLst>
                </a:gridCol>
                <a:gridCol w="1600262">
                  <a:extLst>
                    <a:ext uri="{9D8B030D-6E8A-4147-A177-3AD203B41FA5}">
                      <a16:colId xmlns:a16="http://schemas.microsoft.com/office/drawing/2014/main" xmlns="" val="3655876202"/>
                    </a:ext>
                  </a:extLst>
                </a:gridCol>
                <a:gridCol w="838234">
                  <a:extLst>
                    <a:ext uri="{9D8B030D-6E8A-4147-A177-3AD203B41FA5}">
                      <a16:colId xmlns:a16="http://schemas.microsoft.com/office/drawing/2014/main" xmlns="" val="962027809"/>
                    </a:ext>
                  </a:extLst>
                </a:gridCol>
                <a:gridCol w="990640">
                  <a:extLst>
                    <a:ext uri="{9D8B030D-6E8A-4147-A177-3AD203B41FA5}">
                      <a16:colId xmlns:a16="http://schemas.microsoft.com/office/drawing/2014/main" xmlns="" val="1236292638"/>
                    </a:ext>
                  </a:extLst>
                </a:gridCol>
              </a:tblGrid>
              <a:tr h="211739">
                <a:tc rowSpan="2">
                  <a:txBody>
                    <a:bodyPr/>
                    <a:lstStyle/>
                    <a:p>
                      <a:pPr marL="0" marR="0" algn="ctr">
                        <a:lnSpc>
                          <a:spcPct val="110000"/>
                        </a:lnSpc>
                        <a:spcBef>
                          <a:spcPts val="0"/>
                        </a:spcBef>
                        <a:spcAft>
                          <a:spcPts val="800"/>
                        </a:spcAft>
                      </a:pPr>
                      <a:r>
                        <a:rPr lang="en-US" sz="1400" dirty="0">
                          <a:effectLst/>
                        </a:rPr>
                        <a:t>Work Element</a:t>
                      </a:r>
                      <a:endParaRPr lang="en-US" sz="1400" dirty="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3">
                  <a:txBody>
                    <a:bodyPr/>
                    <a:lstStyle/>
                    <a:p>
                      <a:pPr marL="0" marR="0" algn="ctr">
                        <a:lnSpc>
                          <a:spcPct val="110000"/>
                        </a:lnSpc>
                        <a:spcBef>
                          <a:spcPts val="0"/>
                        </a:spcBef>
                        <a:spcAft>
                          <a:spcPts val="800"/>
                        </a:spcAft>
                      </a:pPr>
                      <a:r>
                        <a:rPr lang="en-US" sz="1400">
                          <a:effectLst/>
                        </a:rPr>
                        <a:t>Resource Type</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marL="0" marR="0" algn="ctr">
                        <a:lnSpc>
                          <a:spcPct val="110000"/>
                        </a:lnSpc>
                        <a:spcBef>
                          <a:spcPts val="0"/>
                        </a:spcBef>
                        <a:spcAft>
                          <a:spcPts val="800"/>
                        </a:spcAft>
                      </a:pPr>
                      <a:r>
                        <a:rPr lang="en-US" sz="1400">
                          <a:effectLst/>
                        </a:rPr>
                        <a:t>Time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marL="0" marR="0" algn="ctr">
                        <a:lnSpc>
                          <a:spcPct val="110000"/>
                        </a:lnSpc>
                        <a:spcBef>
                          <a:spcPts val="0"/>
                        </a:spcBef>
                        <a:spcAft>
                          <a:spcPts val="800"/>
                        </a:spcAft>
                      </a:pPr>
                      <a:r>
                        <a:rPr lang="en-US" sz="1400">
                          <a:effectLst/>
                        </a:rPr>
                        <a:t>Duration (Days)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75103388"/>
                  </a:ext>
                </a:extLst>
              </a:tr>
              <a:tr h="423478">
                <a:tc vMerge="1">
                  <a:txBody>
                    <a:bodyPr/>
                    <a:lstStyle/>
                    <a:p>
                      <a:endParaRPr lang="en-US"/>
                    </a:p>
                  </a:txBody>
                  <a:tcPr/>
                </a:tc>
                <a:tc>
                  <a:txBody>
                    <a:bodyPr/>
                    <a:lstStyle/>
                    <a:p>
                      <a:pPr marL="0" marR="0" algn="ctr">
                        <a:lnSpc>
                          <a:spcPct val="110000"/>
                        </a:lnSpc>
                        <a:spcBef>
                          <a:spcPts val="0"/>
                        </a:spcBef>
                        <a:spcAft>
                          <a:spcPts val="800"/>
                        </a:spcAft>
                      </a:pPr>
                      <a:r>
                        <a:rPr lang="en-US" sz="1400">
                          <a:effectLst/>
                        </a:rPr>
                        <a:t>Worker</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10000"/>
                        </a:lnSpc>
                        <a:spcBef>
                          <a:spcPts val="0"/>
                        </a:spcBef>
                        <a:spcAft>
                          <a:spcPts val="800"/>
                        </a:spcAft>
                      </a:pPr>
                      <a:r>
                        <a:rPr lang="en-US" sz="1400">
                          <a:effectLst/>
                        </a:rPr>
                        <a:t>Material / Software / Tools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862776756"/>
                  </a:ext>
                </a:extLst>
              </a:tr>
              <a:tr h="211739">
                <a:tc>
                  <a:txBody>
                    <a:bodyPr/>
                    <a:lstStyle/>
                    <a:p>
                      <a:pPr marL="0" marR="0">
                        <a:lnSpc>
                          <a:spcPct val="110000"/>
                        </a:lnSpc>
                        <a:spcBef>
                          <a:spcPts val="0"/>
                        </a:spcBef>
                        <a:spcAft>
                          <a:spcPts val="800"/>
                        </a:spcAft>
                      </a:pPr>
                      <a:r>
                        <a:rPr lang="en-US" sz="1400">
                          <a:effectLst/>
                        </a:rPr>
                        <a:t>Survey</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Land Surveyor</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nSpc>
                          <a:spcPct val="110000"/>
                        </a:lnSpc>
                        <a:spcBef>
                          <a:spcPts val="0"/>
                        </a:spcBef>
                        <a:spcAft>
                          <a:spcPts val="800"/>
                        </a:spcAft>
                      </a:pPr>
                      <a:r>
                        <a:rPr lang="en-US" sz="1400">
                          <a:effectLst/>
                        </a:rPr>
                        <a:t>Transit Level</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lnSpc>
                          <a:spcPct val="110000"/>
                        </a:lnSpc>
                        <a:spcBef>
                          <a:spcPts val="0"/>
                        </a:spcBef>
                        <a:spcAft>
                          <a:spcPts val="800"/>
                        </a:spcAft>
                      </a:pPr>
                      <a:r>
                        <a:rPr lang="en-US" sz="1400">
                          <a:effectLst/>
                        </a:rPr>
                        <a:t>24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a:effectLst/>
                        </a:rPr>
                        <a:t>3 days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93972808"/>
                  </a:ext>
                </a:extLst>
              </a:tr>
              <a:tr h="599927">
                <a:tc>
                  <a:txBody>
                    <a:bodyPr/>
                    <a:lstStyle/>
                    <a:p>
                      <a:pPr marL="0" marR="0">
                        <a:lnSpc>
                          <a:spcPct val="110000"/>
                        </a:lnSpc>
                        <a:spcBef>
                          <a:spcPts val="0"/>
                        </a:spcBef>
                        <a:spcAft>
                          <a:spcPts val="800"/>
                        </a:spcAft>
                      </a:pPr>
                      <a:r>
                        <a:rPr lang="en-US" sz="1400">
                          <a:effectLst/>
                        </a:rPr>
                        <a:t>Design Plans/</a:t>
                      </a:r>
                      <a:br>
                        <a:rPr lang="en-US" sz="1400">
                          <a:effectLst/>
                        </a:rPr>
                      </a:br>
                      <a:r>
                        <a:rPr lang="en-US" sz="1400">
                          <a:effectLst/>
                        </a:rPr>
                        <a:t>Permit Application</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Engineer</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nSpc>
                          <a:spcPct val="110000"/>
                        </a:lnSpc>
                        <a:spcBef>
                          <a:spcPts val="0"/>
                        </a:spcBef>
                        <a:spcAft>
                          <a:spcPts val="800"/>
                        </a:spcAft>
                      </a:pPr>
                      <a:r>
                        <a:rPr lang="en-US" sz="1400">
                          <a:effectLst/>
                        </a:rPr>
                        <a:t>Building Permit Application</a:t>
                      </a:r>
                      <a:br>
                        <a:rPr lang="en-US" sz="1400">
                          <a:effectLst/>
                        </a:rPr>
                      </a:br>
                      <a:r>
                        <a:rPr lang="en-US" sz="1400">
                          <a:effectLst/>
                        </a:rPr>
                        <a:t>CAD Software</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lnSpc>
                          <a:spcPct val="110000"/>
                        </a:lnSpc>
                        <a:spcBef>
                          <a:spcPts val="0"/>
                        </a:spcBef>
                        <a:spcAft>
                          <a:spcPts val="800"/>
                        </a:spcAft>
                      </a:pPr>
                      <a:r>
                        <a:rPr lang="en-US" sz="1400">
                          <a:effectLst/>
                        </a:rPr>
                        <a:t>80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a:effectLst/>
                        </a:rPr>
                        <a:t>10 days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907169726"/>
                  </a:ext>
                </a:extLst>
              </a:tr>
              <a:tr h="1161513">
                <a:tc>
                  <a:txBody>
                    <a:bodyPr/>
                    <a:lstStyle/>
                    <a:p>
                      <a:pPr marL="0" marR="0">
                        <a:lnSpc>
                          <a:spcPct val="110000"/>
                        </a:lnSpc>
                        <a:spcBef>
                          <a:spcPts val="0"/>
                        </a:spcBef>
                        <a:spcAft>
                          <a:spcPts val="800"/>
                        </a:spcAft>
                      </a:pPr>
                      <a:r>
                        <a:rPr lang="en-US" sz="1400">
                          <a:effectLst/>
                        </a:rPr>
                        <a:t>Pour Foundation</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Mason</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0"/>
                        </a:spcBef>
                        <a:spcAft>
                          <a:spcPts val="0"/>
                        </a:spcAft>
                      </a:pPr>
                      <a:r>
                        <a:rPr lang="en-US" sz="1400" dirty="0">
                          <a:effectLst/>
                        </a:rPr>
                        <a:t>Concrete Mix </a:t>
                      </a:r>
                      <a:br>
                        <a:rPr lang="en-US" sz="1400" dirty="0">
                          <a:effectLst/>
                        </a:rPr>
                      </a:br>
                      <a:r>
                        <a:rPr lang="en-US" sz="1400" dirty="0">
                          <a:effectLst/>
                        </a:rPr>
                        <a:t>Concrete Mixer</a:t>
                      </a:r>
                      <a:br>
                        <a:rPr lang="en-US" sz="1400" dirty="0">
                          <a:effectLst/>
                        </a:rPr>
                      </a:br>
                      <a:r>
                        <a:rPr lang="en-US" sz="1400" dirty="0">
                          <a:effectLst/>
                        </a:rPr>
                        <a:t>Gravel</a:t>
                      </a:r>
                      <a:br>
                        <a:rPr lang="en-US" sz="1400" dirty="0">
                          <a:effectLst/>
                        </a:rPr>
                      </a:br>
                      <a:r>
                        <a:rPr lang="en-US" sz="1400" dirty="0">
                          <a:effectLst/>
                        </a:rPr>
                        <a:t>Packable fill</a:t>
                      </a:r>
                    </a:p>
                    <a:p>
                      <a:pPr marL="0" marR="0">
                        <a:lnSpc>
                          <a:spcPct val="100000"/>
                        </a:lnSpc>
                        <a:spcBef>
                          <a:spcPts val="0"/>
                        </a:spcBef>
                        <a:spcAft>
                          <a:spcPts val="0"/>
                        </a:spcAft>
                      </a:pPr>
                      <a:r>
                        <a:rPr lang="en-US" sz="1400" dirty="0">
                          <a:effectLst/>
                        </a:rPr>
                        <a:t>Anchor bolts, 1/2-in.</a:t>
                      </a:r>
                    </a:p>
                    <a:p>
                      <a:pPr marL="0" marR="0">
                        <a:lnSpc>
                          <a:spcPct val="100000"/>
                        </a:lnSpc>
                        <a:spcBef>
                          <a:spcPts val="0"/>
                        </a:spcBef>
                        <a:spcAft>
                          <a:spcPts val="0"/>
                        </a:spcAft>
                      </a:pPr>
                      <a:r>
                        <a:rPr lang="en-US" sz="1400" dirty="0">
                          <a:effectLst/>
                        </a:rPr>
                        <a:t>Steel mesh Roll</a:t>
                      </a:r>
                      <a:endParaRPr lang="en-US" sz="1400" dirty="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Forming lumber</a:t>
                      </a:r>
                      <a:br>
                        <a:rPr lang="en-US" sz="1400">
                          <a:effectLst/>
                        </a:rPr>
                      </a:br>
                      <a:r>
                        <a:rPr lang="en-US" sz="1400">
                          <a:effectLst/>
                        </a:rPr>
                        <a:t>Rebar, 1/2-in.</a:t>
                      </a:r>
                      <a:br>
                        <a:rPr lang="en-US" sz="1400">
                          <a:effectLst/>
                        </a:rPr>
                      </a:br>
                      <a:r>
                        <a:rPr lang="en-US" sz="1400">
                          <a:effectLst/>
                        </a:rPr>
                        <a:t>Tie wire</a:t>
                      </a:r>
                      <a:br>
                        <a:rPr lang="en-US" sz="1400">
                          <a:effectLst/>
                        </a:rPr>
                      </a:br>
                      <a:r>
                        <a:rPr lang="en-US" sz="1400">
                          <a:effectLst/>
                        </a:rPr>
                        <a:t>6-mil plastic</a:t>
                      </a:r>
                      <a:br>
                        <a:rPr lang="en-US" sz="1400">
                          <a:effectLst/>
                        </a:rPr>
                      </a:br>
                      <a:r>
                        <a:rPr lang="en-US" sz="1400">
                          <a:effectLst/>
                        </a:rPr>
                        <a:t>Nails</a:t>
                      </a:r>
                    </a:p>
                    <a:p>
                      <a:pPr marL="0" marR="0">
                        <a:lnSpc>
                          <a:spcPct val="110000"/>
                        </a:lnSpc>
                        <a:spcBef>
                          <a:spcPts val="0"/>
                        </a:spcBef>
                        <a:spcAft>
                          <a:spcPts val="800"/>
                        </a:spcAft>
                      </a:pPr>
                      <a:r>
                        <a:rPr lang="en-US" sz="1400">
                          <a:effectLst/>
                        </a:rPr>
                        <a:t> </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a:effectLst/>
                        </a:rPr>
                        <a:t>40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a:effectLst/>
                        </a:rPr>
                        <a:t>5 days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318148118"/>
                  </a:ext>
                </a:extLst>
              </a:tr>
              <a:tr h="810132">
                <a:tc>
                  <a:txBody>
                    <a:bodyPr/>
                    <a:lstStyle/>
                    <a:p>
                      <a:pPr marL="0" marR="0">
                        <a:lnSpc>
                          <a:spcPct val="110000"/>
                        </a:lnSpc>
                        <a:spcBef>
                          <a:spcPts val="0"/>
                        </a:spcBef>
                        <a:spcAft>
                          <a:spcPts val="800"/>
                        </a:spcAft>
                      </a:pPr>
                      <a:r>
                        <a:rPr lang="en-US" sz="1400">
                          <a:effectLst/>
                        </a:rPr>
                        <a:t>Frame Exterior walls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Carpenter</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nSpc>
                          <a:spcPct val="110000"/>
                        </a:lnSpc>
                        <a:spcBef>
                          <a:spcPts val="0"/>
                        </a:spcBef>
                        <a:spcAft>
                          <a:spcPts val="800"/>
                        </a:spcAft>
                      </a:pPr>
                      <a:r>
                        <a:rPr lang="en-US" sz="1400">
                          <a:effectLst/>
                        </a:rPr>
                        <a:t>2’ x 4’ x 8’ Studs</a:t>
                      </a:r>
                      <a:br>
                        <a:rPr lang="en-US" sz="1400">
                          <a:effectLst/>
                        </a:rPr>
                      </a:br>
                      <a:r>
                        <a:rPr lang="en-US" sz="1400">
                          <a:effectLst/>
                        </a:rPr>
                        <a:t>2’ x 6’ x 8’ Studs </a:t>
                      </a:r>
                      <a:br>
                        <a:rPr lang="en-US" sz="1400">
                          <a:effectLst/>
                        </a:rPr>
                      </a:br>
                      <a:r>
                        <a:rPr lang="en-US" sz="1400">
                          <a:effectLst/>
                        </a:rPr>
                        <a:t>Nails </a:t>
                      </a:r>
                      <a:br>
                        <a:rPr lang="en-US" sz="1400">
                          <a:effectLst/>
                        </a:rPr>
                      </a:br>
                      <a:r>
                        <a:rPr lang="en-US" sz="1400">
                          <a:effectLst/>
                        </a:rPr>
                        <a:t>Hardwood Plywood</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lnSpc>
                          <a:spcPct val="110000"/>
                        </a:lnSpc>
                        <a:spcBef>
                          <a:spcPts val="0"/>
                        </a:spcBef>
                        <a:spcAft>
                          <a:spcPts val="800"/>
                        </a:spcAft>
                      </a:pPr>
                      <a:r>
                        <a:rPr lang="en-US" sz="1400">
                          <a:effectLst/>
                        </a:rPr>
                        <a:t>80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a:effectLst/>
                        </a:rPr>
                        <a:t>10 days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35063723"/>
                  </a:ext>
                </a:extLst>
              </a:tr>
              <a:tr h="1205071">
                <a:tc>
                  <a:txBody>
                    <a:bodyPr/>
                    <a:lstStyle/>
                    <a:p>
                      <a:pPr marL="0" marR="0">
                        <a:lnSpc>
                          <a:spcPct val="110000"/>
                        </a:lnSpc>
                        <a:spcBef>
                          <a:spcPts val="0"/>
                        </a:spcBef>
                        <a:spcAft>
                          <a:spcPts val="800"/>
                        </a:spcAft>
                      </a:pPr>
                      <a:r>
                        <a:rPr lang="en-US" sz="1400" dirty="0">
                          <a:effectLst/>
                        </a:rPr>
                        <a:t>Frame Interior Walls </a:t>
                      </a:r>
                      <a:endParaRPr lang="en-US" sz="1400" dirty="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0000"/>
                        </a:lnSpc>
                        <a:spcBef>
                          <a:spcPts val="0"/>
                        </a:spcBef>
                        <a:spcAft>
                          <a:spcPts val="800"/>
                        </a:spcAft>
                      </a:pPr>
                      <a:r>
                        <a:rPr lang="en-US" sz="1400">
                          <a:effectLst/>
                        </a:rPr>
                        <a:t>Carpenter</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nSpc>
                          <a:spcPct val="110000"/>
                        </a:lnSpc>
                        <a:spcBef>
                          <a:spcPts val="0"/>
                        </a:spcBef>
                        <a:spcAft>
                          <a:spcPts val="800"/>
                        </a:spcAft>
                      </a:pPr>
                      <a:r>
                        <a:rPr lang="en-US" sz="1400" dirty="0">
                          <a:effectLst/>
                        </a:rPr>
                        <a:t>2’ x 4’ x 8’ Studs</a:t>
                      </a:r>
                      <a:br>
                        <a:rPr lang="en-US" sz="1400" dirty="0">
                          <a:effectLst/>
                        </a:rPr>
                      </a:br>
                      <a:r>
                        <a:rPr lang="en-US" sz="1400" dirty="0">
                          <a:effectLst/>
                        </a:rPr>
                        <a:t>2’ x 6’ x 8’ Studs </a:t>
                      </a:r>
                      <a:br>
                        <a:rPr lang="en-US" sz="1400" dirty="0">
                          <a:effectLst/>
                        </a:rPr>
                      </a:br>
                      <a:r>
                        <a:rPr lang="en-US" sz="1400" dirty="0">
                          <a:effectLst/>
                        </a:rPr>
                        <a:t>Nails </a:t>
                      </a:r>
                      <a:br>
                        <a:rPr lang="en-US" sz="1400" dirty="0">
                          <a:effectLst/>
                        </a:rPr>
                      </a:br>
                      <a:r>
                        <a:rPr lang="en-US" sz="1400" dirty="0">
                          <a:effectLst/>
                        </a:rPr>
                        <a:t>Hardwood Plywood</a:t>
                      </a:r>
                      <a:br>
                        <a:rPr lang="en-US" sz="1400" dirty="0">
                          <a:effectLst/>
                        </a:rPr>
                      </a:br>
                      <a:r>
                        <a:rPr lang="en-US" sz="1400" dirty="0">
                          <a:effectLst/>
                        </a:rPr>
                        <a:t>Sliding Door</a:t>
                      </a:r>
                      <a:br>
                        <a:rPr lang="en-US" sz="1400" dirty="0">
                          <a:effectLst/>
                        </a:rPr>
                      </a:br>
                      <a:r>
                        <a:rPr lang="en-US" sz="1400" dirty="0">
                          <a:effectLst/>
                        </a:rPr>
                        <a:t>Glass Windows</a:t>
                      </a:r>
                      <a:endParaRPr lang="en-US" sz="1400" dirty="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lnSpc>
                          <a:spcPct val="110000"/>
                        </a:lnSpc>
                        <a:spcBef>
                          <a:spcPts val="0"/>
                        </a:spcBef>
                        <a:spcAft>
                          <a:spcPts val="800"/>
                        </a:spcAft>
                      </a:pPr>
                      <a:r>
                        <a:rPr lang="en-US" sz="1400">
                          <a:effectLst/>
                        </a:rPr>
                        <a:t>80 hrs</a:t>
                      </a:r>
                      <a:endParaRPr lang="en-US" sz="140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0000"/>
                        </a:lnSpc>
                        <a:spcBef>
                          <a:spcPts val="0"/>
                        </a:spcBef>
                        <a:spcAft>
                          <a:spcPts val="800"/>
                        </a:spcAft>
                      </a:pPr>
                      <a:r>
                        <a:rPr lang="en-US" sz="1400" dirty="0">
                          <a:effectLst/>
                        </a:rPr>
                        <a:t>10 days</a:t>
                      </a:r>
                      <a:endParaRPr lang="en-US" sz="1400" dirty="0">
                        <a:solidFill>
                          <a:srgbClr val="57879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090579118"/>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640218"/>
            <a:ext cx="487363" cy="487363"/>
          </a:xfrm>
          <a:prstGeom prst="rect">
            <a:avLst/>
          </a:prstGeom>
        </p:spPr>
      </p:pic>
      <p:sp>
        <p:nvSpPr>
          <p:cNvPr id="7"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7.Resources</a:t>
            </a:r>
            <a:endParaRPr lang="en-US" sz="2800" b="1" dirty="0">
              <a:solidFill>
                <a:schemeClr val="bg1"/>
              </a:solidFill>
            </a:endParaRPr>
          </a:p>
        </p:txBody>
      </p:sp>
    </p:spTree>
    <p:extLst>
      <p:ext uri="{BB962C8B-B14F-4D97-AF65-F5344CB8AC3E}">
        <p14:creationId xmlns:p14="http://schemas.microsoft.com/office/powerpoint/2010/main" val="2389550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073487274"/>
              </p:ext>
            </p:extLst>
          </p:nvPr>
        </p:nvGraphicFramePr>
        <p:xfrm>
          <a:off x="251520" y="923904"/>
          <a:ext cx="8568952" cy="5769321"/>
        </p:xfrm>
        <a:graphic>
          <a:graphicData uri="http://schemas.openxmlformats.org/drawingml/2006/table">
            <a:tbl>
              <a:tblPr firstRow="1" firstCol="1" bandRow="1">
                <a:tableStyleId>{5C22544A-7EE6-4342-B048-85BDC9FD1C3A}</a:tableStyleId>
              </a:tblPr>
              <a:tblGrid>
                <a:gridCol w="1023284"/>
                <a:gridCol w="3581501"/>
                <a:gridCol w="3160460"/>
                <a:gridCol w="803707"/>
              </a:tblGrid>
              <a:tr h="363104">
                <a:tc>
                  <a:txBody>
                    <a:bodyPr/>
                    <a:lstStyle/>
                    <a:p>
                      <a:pPr marL="0" marR="0" algn="ctr">
                        <a:lnSpc>
                          <a:spcPct val="107000"/>
                        </a:lnSpc>
                        <a:spcBef>
                          <a:spcPts val="0"/>
                        </a:spcBef>
                        <a:spcAft>
                          <a:spcPts val="0"/>
                        </a:spcAft>
                      </a:pPr>
                      <a:r>
                        <a:rPr lang="en-US" sz="1100" dirty="0">
                          <a:effectLst/>
                        </a:rPr>
                        <a:t>Item</a:t>
                      </a:r>
                      <a:endParaRPr lang="en-US" sz="1100" dirty="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Material</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Unit Cost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Total Cost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97776">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Building Permit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 @ $900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900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Foundation</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Quantity</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Cost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Gravel</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150 Cu Ft @ $4.36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$654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Rebar</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30 1/2 x 4 FT @ $3.15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$95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4</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Steel Mesh Roll</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 Roll @ $107.00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$214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Concrete Mix</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167 Cu Ft @$11.47</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$1915.49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Framing</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dirty="0">
                          <a:effectLst/>
                        </a:rPr>
                        <a:t>2’ x 4’ x 8’ Studs</a:t>
                      </a:r>
                      <a:endParaRPr lang="en-US" sz="1100" dirty="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67 studs @ $2.42</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$162.14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7</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dirty="0">
                          <a:effectLst/>
                        </a:rPr>
                        <a:t>2’ x 6’ x 8’ Studs</a:t>
                      </a:r>
                      <a:endParaRPr lang="en-US" sz="1100" dirty="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74 Studs @ $4.36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$35.36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Nails</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 Roll @ $49.78</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9</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Sheetrock ½” X 4’ x 8’</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20 Sheets @ $10.00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10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Hardwood Plywood</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20 Sheets @ $9.75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$195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11</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Roll Roofing Underlayment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20 Roll @ $16.75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$335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12</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Roof Shingles</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20 Roll @ $26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$520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13</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Stucco Mesh</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4 Roll @ $8.65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$35.00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14</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Fiberglass Insulation</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10 Roll @ $14.98</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$149.80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15</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Sliding Door</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2 Door</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$800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16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Glass Windows</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8 @ 400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$3,200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17</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Electrical Wire</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 Roll @ $14.57</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$14.57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18</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Floor Tile</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Ceramic 550 SQ/FT @ 1.00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$550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gn="ctr">
                        <a:lnSpc>
                          <a:spcPct val="107000"/>
                        </a:lnSpc>
                        <a:spcBef>
                          <a:spcPts val="0"/>
                        </a:spcBef>
                        <a:spcAft>
                          <a:spcPts val="0"/>
                        </a:spcAft>
                      </a:pPr>
                      <a:r>
                        <a:rPr lang="en-US" sz="1100">
                          <a:effectLst/>
                        </a:rPr>
                        <a:t>19</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Paint</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 Gallon @ $28.96</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$89.00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173904">
                <a:tc>
                  <a:txBody>
                    <a:bodyPr/>
                    <a:lstStyle/>
                    <a:p>
                      <a:pPr marL="0" marR="0" algn="ctr">
                        <a:lnSpc>
                          <a:spcPct val="107000"/>
                        </a:lnSpc>
                        <a:spcBef>
                          <a:spcPts val="0"/>
                        </a:spcBef>
                        <a:spcAft>
                          <a:spcPts val="0"/>
                        </a:spcAft>
                      </a:pPr>
                      <a:r>
                        <a:rPr lang="en-US" sz="1100">
                          <a:effectLst/>
                        </a:rPr>
                        <a:t>20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Rent of concrete mixer</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1 Day @ $250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ctr">
                        <a:lnSpc>
                          <a:spcPct val="107000"/>
                        </a:lnSpc>
                        <a:spcBef>
                          <a:spcPts val="0"/>
                        </a:spcBef>
                        <a:spcAft>
                          <a:spcPts val="0"/>
                        </a:spcAft>
                      </a:pPr>
                      <a:r>
                        <a:rPr lang="en-US" sz="1100">
                          <a:effectLst/>
                        </a:rPr>
                        <a:t>$300</a:t>
                      </a:r>
                      <a:endParaRPr lang="en-US" sz="1100">
                        <a:effectLst/>
                        <a:latin typeface="Times New Roman" panose="02020603050405020304" pitchFamily="18" charset="0"/>
                        <a:ea typeface="Times New Roman" panose="02020603050405020304" pitchFamily="18" charset="0"/>
                      </a:endParaRPr>
                    </a:p>
                  </a:txBody>
                  <a:tcPr marL="49367" marR="49367" marT="0" marB="0" anchor="b"/>
                </a:tc>
              </a:tr>
              <a:tr h="327521">
                <a:tc>
                  <a:txBody>
                    <a:bodyPr/>
                    <a:lstStyle/>
                    <a:p>
                      <a:pPr marL="0" marR="0">
                        <a:lnSpc>
                          <a:spcPct val="107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nSpc>
                          <a:spcPct val="107000"/>
                        </a:lnSpc>
                        <a:spcBef>
                          <a:spcPts val="0"/>
                        </a:spcBef>
                        <a:spcAft>
                          <a:spcPts val="0"/>
                        </a:spcAft>
                      </a:pPr>
                      <a:r>
                        <a:rPr lang="en-US" sz="1100">
                          <a:effectLst/>
                        </a:rPr>
                        <a:t>Total $</a:t>
                      </a:r>
                      <a:endParaRPr lang="en-US" sz="1100">
                        <a:effectLst/>
                        <a:latin typeface="Times New Roman" panose="02020603050405020304" pitchFamily="18" charset="0"/>
                        <a:ea typeface="Times New Roman" panose="02020603050405020304" pitchFamily="18" charset="0"/>
                      </a:endParaRPr>
                    </a:p>
                  </a:txBody>
                  <a:tcPr marL="49367" marR="49367" marT="0" marB="0" anchor="b"/>
                </a:tc>
                <a:tc>
                  <a:txBody>
                    <a:bodyPr/>
                    <a:lstStyle/>
                    <a:p>
                      <a:pPr marL="0" marR="0" algn="r">
                        <a:lnSpc>
                          <a:spcPct val="107000"/>
                        </a:lnSpc>
                        <a:spcBef>
                          <a:spcPts val="0"/>
                        </a:spcBef>
                        <a:spcAft>
                          <a:spcPts val="0"/>
                        </a:spcAft>
                      </a:pPr>
                      <a:r>
                        <a:rPr lang="en-US" sz="1100" dirty="0">
                          <a:effectLst/>
                        </a:rPr>
                        <a:t>$10,463.15 </a:t>
                      </a:r>
                      <a:endParaRPr lang="en-US" sz="1100" dirty="0">
                        <a:effectLst/>
                        <a:latin typeface="Times New Roman" panose="02020603050405020304" pitchFamily="18" charset="0"/>
                        <a:ea typeface="Times New Roman" panose="02020603050405020304" pitchFamily="18" charset="0"/>
                      </a:endParaRPr>
                    </a:p>
                  </a:txBody>
                  <a:tcPr marL="49367" marR="49367" marT="0" marB="0" anchor="b"/>
                </a:tc>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327995"/>
            <a:ext cx="609600" cy="609600"/>
          </a:xfrm>
          <a:prstGeom prst="rect">
            <a:avLst/>
          </a:prstGeom>
        </p:spPr>
      </p:pic>
      <p:sp>
        <p:nvSpPr>
          <p:cNvPr id="6" name="Title 2"/>
          <p:cNvSpPr>
            <a:spLocks noGrp="1"/>
          </p:cNvSpPr>
          <p:nvPr>
            <p:ph type="title"/>
          </p:nvPr>
        </p:nvSpPr>
        <p:spPr>
          <a:xfrm>
            <a:off x="4705672" y="44624"/>
            <a:ext cx="4330824" cy="748672"/>
          </a:xfrm>
        </p:spPr>
        <p:txBody>
          <a:bodyPr>
            <a:normAutofit/>
          </a:bodyPr>
          <a:lstStyle/>
          <a:p>
            <a:r>
              <a:rPr lang="en-US" sz="2800" b="1" dirty="0">
                <a:solidFill>
                  <a:schemeClr val="bg1"/>
                </a:solidFill>
              </a:rPr>
              <a:t>8</a:t>
            </a:r>
            <a:r>
              <a:rPr lang="en-US" sz="2800" b="1" dirty="0" smtClean="0">
                <a:solidFill>
                  <a:schemeClr val="bg1"/>
                </a:solidFill>
              </a:rPr>
              <a:t>.Material cost</a:t>
            </a:r>
            <a:endParaRPr lang="en-US" sz="2800" b="1" dirty="0">
              <a:solidFill>
                <a:schemeClr val="bg1"/>
              </a:solidFill>
            </a:endParaRPr>
          </a:p>
        </p:txBody>
      </p:sp>
    </p:spTree>
    <p:extLst>
      <p:ext uri="{BB962C8B-B14F-4D97-AF65-F5344CB8AC3E}">
        <p14:creationId xmlns:p14="http://schemas.microsoft.com/office/powerpoint/2010/main" val="3535077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1749302825"/>
              </p:ext>
            </p:extLst>
          </p:nvPr>
        </p:nvGraphicFramePr>
        <p:xfrm>
          <a:off x="1259632" y="1436369"/>
          <a:ext cx="6192688" cy="3392721"/>
        </p:xfrm>
        <a:graphic>
          <a:graphicData uri="http://schemas.openxmlformats.org/drawingml/2006/table">
            <a:tbl>
              <a:tblPr firstRow="1" firstCol="1" bandRow="1">
                <a:tableStyleId>{5C22544A-7EE6-4342-B048-85BDC9FD1C3A}</a:tableStyleId>
              </a:tblPr>
              <a:tblGrid>
                <a:gridCol w="2972491"/>
                <a:gridCol w="2211674"/>
                <a:gridCol w="1008523"/>
              </a:tblGrid>
              <a:tr h="376969">
                <a:tc>
                  <a:txBody>
                    <a:bodyPr/>
                    <a:lstStyle/>
                    <a:p>
                      <a:pPr marL="0" marR="0" algn="ctr">
                        <a:lnSpc>
                          <a:spcPct val="107000"/>
                        </a:lnSpc>
                        <a:spcBef>
                          <a:spcPts val="0"/>
                        </a:spcBef>
                        <a:spcAft>
                          <a:spcPts val="0"/>
                        </a:spcAft>
                      </a:pPr>
                      <a:r>
                        <a:rPr lang="en-US" sz="1400" dirty="0">
                          <a:effectLst/>
                        </a:rPr>
                        <a:t>Labor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Unit Cost</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Total Cost</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Mason</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16 Hours x 3 @ $40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$4,800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Carpenter</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288 Hours x 3 @ $40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$29,760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Design</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80 hours @ $100</a:t>
                      </a:r>
                      <a:endParaRPr lang="en-US" sz="14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$12,800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Painter</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16 Hours x 3 @ $40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$1,280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Electrical</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40 Hours @ $40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$3200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Floor</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500 SQ/FT @ 2.00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$2,000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gn="ctr">
                        <a:lnSpc>
                          <a:spcPct val="107000"/>
                        </a:lnSpc>
                        <a:spcBef>
                          <a:spcPts val="0"/>
                        </a:spcBef>
                        <a:spcAft>
                          <a:spcPts val="0"/>
                        </a:spcAft>
                      </a:pPr>
                      <a:r>
                        <a:rPr lang="en-US" sz="1400">
                          <a:effectLst/>
                        </a:rPr>
                        <a:t>Insulation</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8 Hours x 2 @ $40.00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$640 </a:t>
                      </a:r>
                      <a:endParaRPr lang="en-US" sz="1400">
                        <a:effectLst/>
                        <a:latin typeface="Times New Roman" panose="02020603050405020304" pitchFamily="18" charset="0"/>
                        <a:ea typeface="Times New Roman" panose="02020603050405020304" pitchFamily="18" charset="0"/>
                      </a:endParaRPr>
                    </a:p>
                  </a:txBody>
                  <a:tcPr marL="68580" marR="68580" marT="0" marB="0" anchor="b"/>
                </a:tc>
              </a:tr>
              <a:tr h="376969">
                <a:tc>
                  <a:txBody>
                    <a:bodyPr/>
                    <a:lstStyle/>
                    <a:p>
                      <a:pPr marL="0" marR="0">
                        <a:lnSpc>
                          <a:spcPct val="107000"/>
                        </a:lnSpc>
                        <a:spcBef>
                          <a:spcPts val="0"/>
                        </a:spcBef>
                        <a:spcAft>
                          <a:spcPts val="0"/>
                        </a:spcAft>
                      </a:pPr>
                      <a:r>
                        <a:rPr lang="en-US" sz="1400" dirty="0">
                          <a:effectLst/>
                        </a:rPr>
                        <a:t>                    Cleaning</a:t>
                      </a:r>
                      <a:endParaRPr lang="en-US" sz="14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400">
                          <a:effectLst/>
                        </a:rPr>
                        <a:t>     8 Hours x 2 @$40.00</a:t>
                      </a:r>
                      <a:endParaRPr lang="en-US" sz="14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$640 </a:t>
                      </a:r>
                      <a:endParaRPr lang="en-US" sz="1400" dirty="0">
                        <a:effectLst/>
                        <a:latin typeface="Times New Roman" panose="02020603050405020304" pitchFamily="18" charset="0"/>
                        <a:ea typeface="Times New Roman" panose="02020603050405020304" pitchFamily="18" charset="0"/>
                      </a:endParaRPr>
                    </a:p>
                  </a:txBody>
                  <a:tcPr marL="68580" marR="68580" marT="0" marB="0" anchor="b"/>
                </a:tc>
              </a:tr>
            </a:tbl>
          </a:graphicData>
        </a:graphic>
      </p:graphicFrame>
      <p:sp>
        <p:nvSpPr>
          <p:cNvPr id="11" name="Rectangle 10"/>
          <p:cNvSpPr/>
          <p:nvPr/>
        </p:nvSpPr>
        <p:spPr>
          <a:xfrm>
            <a:off x="1115616" y="4953634"/>
            <a:ext cx="6912768"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rPr>
              <a:t>                                                         Total </a:t>
            </a:r>
            <a:r>
              <a:rPr lang="en-US" dirty="0">
                <a:latin typeface="Times New Roman" panose="02020603050405020304" pitchFamily="18" charset="0"/>
                <a:ea typeface="Times New Roman" panose="02020603050405020304" pitchFamily="18" charset="0"/>
              </a:rPr>
              <a:t>Cost           </a:t>
            </a:r>
            <a:r>
              <a:rPr lang="en-US" b="1" dirty="0">
                <a:latin typeface="Times New Roman" panose="02020603050405020304" pitchFamily="18" charset="0"/>
                <a:ea typeface="Times New Roman" panose="02020603050405020304" pitchFamily="18" charset="0"/>
              </a:rPr>
              <a:t>$55,120.00</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Total Cost = $</a:t>
            </a:r>
            <a:r>
              <a:rPr lang="en-US" dirty="0" smtClean="0">
                <a:latin typeface="Times New Roman" panose="02020603050405020304" pitchFamily="18" charset="0"/>
                <a:ea typeface="Times New Roman" panose="02020603050405020304" pitchFamily="18" charset="0"/>
              </a:rPr>
              <a:t>10,463.15 </a:t>
            </a:r>
            <a:r>
              <a:rPr lang="en-US"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55,120 </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65,583.56</a:t>
            </a:r>
            <a:endParaRPr lang="en-US" dirty="0">
              <a:effectLst/>
              <a:latin typeface="Times New Roman" panose="02020603050405020304" pitchFamily="18" charset="0"/>
              <a:ea typeface="Times New Roman" panose="02020603050405020304" pitchFamily="18"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692696"/>
            <a:ext cx="609600" cy="609600"/>
          </a:xfrm>
          <a:prstGeom prst="rect">
            <a:avLst/>
          </a:prstGeom>
        </p:spPr>
      </p:pic>
      <p:sp>
        <p:nvSpPr>
          <p:cNvPr id="8"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8</a:t>
            </a:r>
            <a:r>
              <a:rPr lang="en-US" sz="2800" b="1" dirty="0" smtClean="0">
                <a:solidFill>
                  <a:schemeClr val="bg1"/>
                </a:solidFill>
              </a:rPr>
              <a:t>.Labor cost</a:t>
            </a:r>
            <a:endParaRPr lang="en-US" sz="2800" b="1" dirty="0">
              <a:solidFill>
                <a:schemeClr val="bg1"/>
              </a:solidFill>
            </a:endParaRPr>
          </a:p>
        </p:txBody>
      </p:sp>
    </p:spTree>
    <p:extLst>
      <p:ext uri="{BB962C8B-B14F-4D97-AF65-F5344CB8AC3E}">
        <p14:creationId xmlns:p14="http://schemas.microsoft.com/office/powerpoint/2010/main" val="3679721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9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rotWithShape="1">
          <a:blip r:embed="rId5"/>
          <a:srcRect l="1443" t="17674" r="1121" b="7640"/>
          <a:stretch/>
        </p:blipFill>
        <p:spPr bwMode="auto">
          <a:xfrm>
            <a:off x="0" y="1124744"/>
            <a:ext cx="9144000" cy="5472608"/>
          </a:xfrm>
          <a:prstGeom prst="rect">
            <a:avLst/>
          </a:prstGeom>
          <a:ln>
            <a:noFill/>
          </a:ln>
          <a:extLst>
            <a:ext uri="{53640926-AAD7-44D8-BBD7-CCE9431645EC}">
              <a14:shadowObscured xmlns:a14="http://schemas.microsoft.com/office/drawing/2010/main"/>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515144"/>
            <a:ext cx="609600" cy="609600"/>
          </a:xfrm>
          <a:prstGeom prst="rect">
            <a:avLst/>
          </a:prstGeom>
        </p:spPr>
      </p:pic>
      <p:sp>
        <p:nvSpPr>
          <p:cNvPr id="6"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9.Schedule</a:t>
            </a:r>
            <a:endParaRPr lang="en-US" sz="2800" b="1" dirty="0">
              <a:solidFill>
                <a:schemeClr val="bg1"/>
              </a:solidFill>
            </a:endParaRPr>
          </a:p>
        </p:txBody>
      </p:sp>
    </p:spTree>
    <p:extLst>
      <p:ext uri="{BB962C8B-B14F-4D97-AF65-F5344CB8AC3E}">
        <p14:creationId xmlns:p14="http://schemas.microsoft.com/office/powerpoint/2010/main" val="2803826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679"/>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1769" y="1285129"/>
            <a:ext cx="5398343" cy="4247317"/>
          </a:xfrm>
          <a:prstGeom prst="rect">
            <a:avLst/>
          </a:prstGeom>
        </p:spPr>
        <p:txBody>
          <a:bodyPr wrap="square">
            <a:spAutoFit/>
          </a:bodyPr>
          <a:lstStyle/>
          <a:p>
            <a:pPr>
              <a:lnSpc>
                <a:spcPct val="150000"/>
              </a:lnSpc>
            </a:pPr>
            <a:r>
              <a:rPr lang="en-US" b="1" dirty="0">
                <a:latin typeface="Calibri Light" panose="020F0302020204030204" pitchFamily="34" charset="0"/>
                <a:ea typeface="Times New Roman" panose="02020603050405020304" pitchFamily="18" charset="0"/>
              </a:rPr>
              <a:t>Construction Budget </a:t>
            </a:r>
            <a:r>
              <a:rPr lang="en-US" b="1" dirty="0" smtClean="0">
                <a:latin typeface="Calibri Light" panose="020F0302020204030204" pitchFamily="34" charset="0"/>
                <a:ea typeface="Times New Roman" panose="02020603050405020304" pitchFamily="18" charset="0"/>
              </a:rPr>
              <a:t>Estimate </a:t>
            </a:r>
            <a:r>
              <a:rPr lang="en-US" b="1" dirty="0">
                <a:latin typeface="Calibri Light" panose="020F0302020204030204" pitchFamily="34" charset="0"/>
                <a:ea typeface="Times New Roman" panose="02020603050405020304" pitchFamily="18" charset="0"/>
              </a:rPr>
              <a:t>by percentage of hard Cost</a:t>
            </a:r>
            <a:endParaRPr lang="en-US" b="1"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Construction Permit                                 0.013%                       </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Design Plants/Permit                                0.19%</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Foundation                                                 0.04%</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Structure                                                    0.016%</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Exterior Closure                                        0.123%</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Electrical                                                     0.009%</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Equipment                                                 0.004%</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Interior Construction                                0.027%</a:t>
            </a:r>
            <a:endParaRPr lang="en-US" dirty="0">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dirty="0">
                <a:latin typeface="Calibri Light" panose="020F0302020204030204" pitchFamily="34" charset="0"/>
                <a:ea typeface="Times New Roman" panose="02020603050405020304" pitchFamily="18" charset="0"/>
              </a:rPr>
              <a:t>Labor                                                           0.635%</a:t>
            </a:r>
            <a:endParaRPr lang="en-US" dirty="0">
              <a:effectLst/>
              <a:latin typeface="Times New Roman" panose="02020603050405020304" pitchFamily="18" charset="0"/>
              <a:ea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1520256561"/>
              </p:ext>
            </p:extLst>
          </p:nvPr>
        </p:nvGraphicFramePr>
        <p:xfrm>
          <a:off x="4283968" y="1983332"/>
          <a:ext cx="4680520" cy="3977638"/>
        </p:xfrm>
        <a:graphic>
          <a:graphicData uri="http://schemas.openxmlformats.org/drawingml/2006/chart">
            <c:chart xmlns:c="http://schemas.openxmlformats.org/drawingml/2006/chart" xmlns:r="http://schemas.openxmlformats.org/officeDocument/2006/relationships" r:id="rId5"/>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675529"/>
            <a:ext cx="609600" cy="609600"/>
          </a:xfrm>
          <a:prstGeom prst="rect">
            <a:avLst/>
          </a:prstGeom>
        </p:spPr>
      </p:pic>
      <p:sp>
        <p:nvSpPr>
          <p:cNvPr id="7"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10.Budget</a:t>
            </a:r>
            <a:endParaRPr lang="en-US" sz="2800" b="1" dirty="0">
              <a:solidFill>
                <a:schemeClr val="bg1"/>
              </a:solidFill>
            </a:endParaRPr>
          </a:p>
        </p:txBody>
      </p:sp>
    </p:spTree>
    <p:extLst>
      <p:ext uri="{BB962C8B-B14F-4D97-AF65-F5344CB8AC3E}">
        <p14:creationId xmlns:p14="http://schemas.microsoft.com/office/powerpoint/2010/main" val="1286313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679"/>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198109477"/>
              </p:ext>
            </p:extLst>
          </p:nvPr>
        </p:nvGraphicFramePr>
        <p:xfrm>
          <a:off x="360039" y="836712"/>
          <a:ext cx="8460433" cy="5926485"/>
        </p:xfrm>
        <a:graphic>
          <a:graphicData uri="http://schemas.openxmlformats.org/drawingml/2006/table">
            <a:tbl>
              <a:tblPr firstRow="1" firstCol="1" bandRow="1">
                <a:tableStyleId>{5C22544A-7EE6-4342-B048-85BDC9FD1C3A}</a:tableStyleId>
              </a:tblPr>
              <a:tblGrid>
                <a:gridCol w="1485612"/>
                <a:gridCol w="3676258"/>
                <a:gridCol w="3298563"/>
              </a:tblGrid>
              <a:tr h="342915">
                <a:tc>
                  <a:txBody>
                    <a:bodyPr/>
                    <a:lstStyle/>
                    <a:p>
                      <a:pPr marL="0" marR="0" algn="ctr">
                        <a:lnSpc>
                          <a:spcPct val="107000"/>
                        </a:lnSpc>
                        <a:spcBef>
                          <a:spcPts val="0"/>
                        </a:spcBef>
                        <a:spcAft>
                          <a:spcPts val="0"/>
                        </a:spcAft>
                      </a:pPr>
                      <a:r>
                        <a:rPr lang="en-US" sz="1200">
                          <a:effectLst/>
                        </a:rPr>
                        <a:t>Budget Item</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Total Project Budget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Estimated Budget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Construction Cost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1</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Construction Permit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$900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Design Plans/Permit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$12,800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2</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FOUNDATION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Footer and Slab on Grade</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$2,878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STRUCTURE</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Roof Construction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$1,050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4</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EXTERIOR CLOSURE</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Exterior Walls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$4,975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Windows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$3,200.00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5</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ELECTRICAL</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Wire and Fixtutes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$514.57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EQUIPMENT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Rent of Concrete Mixer</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$300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INTERIOR CONSTRUCTION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Sheetrock</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$200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Fiberglass Insulation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$149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Sliding Doors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$800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Floor Titles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$550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Paint</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$89.00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LABOR</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Mason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$4,800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Carpenter</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$29,760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Painter</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$1,280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Electrical</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$3,200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Floor Titles</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$2,000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Insulation</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$640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gn="ctr">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Cleaning</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$640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r>
              <a:tr h="182078">
                <a:tc>
                  <a:txBody>
                    <a:bodyPr/>
                    <a:lstStyle/>
                    <a:p>
                      <a:pPr marL="0" marR="0">
                        <a:lnSpc>
                          <a:spcPct val="107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ctr">
                        <a:lnSpc>
                          <a:spcPct val="107000"/>
                        </a:lnSpc>
                        <a:spcBef>
                          <a:spcPts val="0"/>
                        </a:spcBef>
                        <a:spcAft>
                          <a:spcPts val="0"/>
                        </a:spcAft>
                      </a:pPr>
                      <a:r>
                        <a:rPr lang="en-US" sz="1200">
                          <a:effectLst/>
                        </a:rPr>
                        <a:t>Total</a:t>
                      </a:r>
                      <a:endParaRPr lang="en-US" sz="1200">
                        <a:effectLst/>
                        <a:latin typeface="Times New Roman" panose="02020603050405020304" pitchFamily="18" charset="0"/>
                        <a:ea typeface="Times New Roman" panose="02020603050405020304" pitchFamily="18" charset="0"/>
                      </a:endParaRPr>
                    </a:p>
                  </a:txBody>
                  <a:tcPr marL="51103" marR="51103" marT="0" marB="0" anchor="b"/>
                </a:tc>
                <a:tc>
                  <a:txBody>
                    <a:bodyPr/>
                    <a:lstStyle/>
                    <a:p>
                      <a:pPr marL="0" marR="0" algn="r">
                        <a:lnSpc>
                          <a:spcPct val="107000"/>
                        </a:lnSpc>
                        <a:spcBef>
                          <a:spcPts val="0"/>
                        </a:spcBef>
                        <a:spcAft>
                          <a:spcPts val="0"/>
                        </a:spcAft>
                      </a:pPr>
                      <a:r>
                        <a:rPr lang="en-US" sz="1200" dirty="0">
                          <a:effectLst/>
                        </a:rPr>
                        <a:t>$65,583.56 </a:t>
                      </a:r>
                      <a:endParaRPr lang="en-US" sz="1200" dirty="0">
                        <a:effectLst/>
                        <a:latin typeface="Times New Roman" panose="02020603050405020304" pitchFamily="18" charset="0"/>
                        <a:ea typeface="Times New Roman" panose="02020603050405020304" pitchFamily="18" charset="0"/>
                      </a:endParaRPr>
                    </a:p>
                  </a:txBody>
                  <a:tcPr marL="51103" marR="51103" marT="0" marB="0" anchor="b"/>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247005"/>
            <a:ext cx="609600" cy="609600"/>
          </a:xfrm>
          <a:prstGeom prst="rect">
            <a:avLst/>
          </a:prstGeom>
        </p:spPr>
      </p:pic>
      <p:sp>
        <p:nvSpPr>
          <p:cNvPr id="6"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10.Budget</a:t>
            </a:r>
            <a:endParaRPr lang="en-US" sz="2800" b="1" dirty="0">
              <a:solidFill>
                <a:schemeClr val="bg1"/>
              </a:solidFill>
            </a:endParaRPr>
          </a:p>
        </p:txBody>
      </p:sp>
    </p:spTree>
    <p:extLst>
      <p:ext uri="{BB962C8B-B14F-4D97-AF65-F5344CB8AC3E}">
        <p14:creationId xmlns:p14="http://schemas.microsoft.com/office/powerpoint/2010/main" val="2058081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Table of content</a:t>
            </a:r>
            <a:endParaRPr lang="en-US" sz="2800" b="1" dirty="0">
              <a:solidFill>
                <a:schemeClr val="bg1"/>
              </a:solidFill>
            </a:endParaRPr>
          </a:p>
        </p:txBody>
      </p:sp>
      <p:sp>
        <p:nvSpPr>
          <p:cNvPr id="11" name="Rectangle 10"/>
          <p:cNvSpPr/>
          <p:nvPr/>
        </p:nvSpPr>
        <p:spPr>
          <a:xfrm>
            <a:off x="611560" y="764704"/>
            <a:ext cx="5184576" cy="6001643"/>
          </a:xfrm>
          <a:prstGeom prst="rect">
            <a:avLst/>
          </a:prstGeom>
        </p:spPr>
        <p:txBody>
          <a:bodyPr wrap="square">
            <a:spAutoFit/>
          </a:bodyPr>
          <a:lstStyle/>
          <a:p>
            <a:r>
              <a:rPr lang="en-US" sz="2400" b="1" dirty="0"/>
              <a:t> </a:t>
            </a:r>
            <a:r>
              <a:rPr lang="en-US" sz="2400" b="1" dirty="0" smtClean="0"/>
              <a:t>  </a:t>
            </a:r>
            <a:r>
              <a:rPr lang="en-US" sz="2400" b="1" dirty="0" smtClean="0"/>
              <a:t> </a:t>
            </a:r>
            <a:r>
              <a:rPr lang="en-US" sz="2400" b="1" dirty="0" smtClean="0"/>
              <a:t>Executive </a:t>
            </a:r>
            <a:r>
              <a:rPr lang="en-US" sz="2400" b="1" dirty="0" smtClean="0"/>
              <a:t>Summary</a:t>
            </a:r>
          </a:p>
          <a:p>
            <a:r>
              <a:rPr lang="en-US" sz="2400" b="1" dirty="0" smtClean="0"/>
              <a:t>1  Introduction</a:t>
            </a:r>
            <a:r>
              <a:rPr lang="en-US" sz="2400" b="1" dirty="0" smtClean="0"/>
              <a:t>	</a:t>
            </a:r>
          </a:p>
          <a:p>
            <a:r>
              <a:rPr lang="en-US" sz="2400" b="1" dirty="0" smtClean="0"/>
              <a:t>2 Customer Company	</a:t>
            </a:r>
          </a:p>
          <a:p>
            <a:r>
              <a:rPr lang="en-US" sz="2400" b="1" dirty="0"/>
              <a:t>3</a:t>
            </a:r>
            <a:r>
              <a:rPr lang="en-US" sz="2400" b="1" dirty="0" smtClean="0"/>
              <a:t> </a:t>
            </a:r>
            <a:r>
              <a:rPr lang="en-US" sz="2400" b="1" dirty="0" smtClean="0"/>
              <a:t>Problem Statement	</a:t>
            </a:r>
          </a:p>
          <a:p>
            <a:r>
              <a:rPr lang="en-US" sz="2400" b="1" dirty="0"/>
              <a:t>4</a:t>
            </a:r>
            <a:r>
              <a:rPr lang="en-US" sz="2400" b="1" dirty="0" smtClean="0"/>
              <a:t> </a:t>
            </a:r>
            <a:r>
              <a:rPr lang="en-US" sz="2400" b="1" dirty="0" smtClean="0"/>
              <a:t>Project Scope	</a:t>
            </a:r>
          </a:p>
          <a:p>
            <a:r>
              <a:rPr lang="en-US" sz="2400" b="1" dirty="0"/>
              <a:t>5</a:t>
            </a:r>
            <a:r>
              <a:rPr lang="en-US" sz="2400" b="1" dirty="0" smtClean="0"/>
              <a:t>. </a:t>
            </a:r>
            <a:r>
              <a:rPr lang="en-US" sz="2400" b="1" dirty="0" smtClean="0"/>
              <a:t>Project Significance	</a:t>
            </a:r>
          </a:p>
          <a:p>
            <a:r>
              <a:rPr lang="en-US" sz="2400" b="1" dirty="0"/>
              <a:t>6</a:t>
            </a:r>
            <a:r>
              <a:rPr lang="en-US" sz="2400" b="1" dirty="0" smtClean="0"/>
              <a:t>. </a:t>
            </a:r>
            <a:r>
              <a:rPr lang="en-US" sz="2400" b="1" dirty="0" smtClean="0"/>
              <a:t>Proposed Approach	</a:t>
            </a:r>
          </a:p>
          <a:p>
            <a:r>
              <a:rPr lang="en-US" sz="2400" b="1" dirty="0"/>
              <a:t>7</a:t>
            </a:r>
            <a:r>
              <a:rPr lang="en-US" sz="2400" b="1" dirty="0" smtClean="0"/>
              <a:t>. </a:t>
            </a:r>
            <a:r>
              <a:rPr lang="en-US" sz="2400" b="1" dirty="0"/>
              <a:t>Proposed Approach </a:t>
            </a:r>
            <a:r>
              <a:rPr lang="en-US" sz="2400" b="1" dirty="0" smtClean="0"/>
              <a:t>	</a:t>
            </a:r>
          </a:p>
          <a:p>
            <a:r>
              <a:rPr lang="en-US" sz="2400" b="1" dirty="0"/>
              <a:t>8</a:t>
            </a:r>
            <a:r>
              <a:rPr lang="en-US" sz="2400" b="1" dirty="0" smtClean="0"/>
              <a:t>. </a:t>
            </a:r>
            <a:r>
              <a:rPr lang="en-US" sz="2400" b="1" dirty="0" smtClean="0"/>
              <a:t>Resources</a:t>
            </a:r>
          </a:p>
          <a:p>
            <a:r>
              <a:rPr lang="en-US" sz="2400" b="1" dirty="0"/>
              <a:t>9</a:t>
            </a:r>
            <a:r>
              <a:rPr lang="en-US" sz="2400" b="1" dirty="0" smtClean="0"/>
              <a:t>. </a:t>
            </a:r>
            <a:r>
              <a:rPr lang="en-US" sz="2400" b="1" dirty="0" smtClean="0"/>
              <a:t>Costs	</a:t>
            </a:r>
          </a:p>
          <a:p>
            <a:r>
              <a:rPr lang="en-US" sz="2400" b="1" dirty="0" smtClean="0"/>
              <a:t>10</a:t>
            </a:r>
            <a:r>
              <a:rPr lang="en-US" sz="2400" b="1" dirty="0" smtClean="0"/>
              <a:t>. </a:t>
            </a:r>
            <a:r>
              <a:rPr lang="en-US" sz="2400" b="1" dirty="0" smtClean="0"/>
              <a:t>Schedule	</a:t>
            </a:r>
          </a:p>
          <a:p>
            <a:r>
              <a:rPr lang="en-US" sz="2400" b="1" dirty="0" smtClean="0"/>
              <a:t>11. </a:t>
            </a:r>
            <a:r>
              <a:rPr lang="en-US" sz="2400" b="1" dirty="0" smtClean="0"/>
              <a:t>Budget	</a:t>
            </a:r>
          </a:p>
          <a:p>
            <a:r>
              <a:rPr lang="en-US" sz="2400" b="1" dirty="0" smtClean="0"/>
              <a:t>12. </a:t>
            </a:r>
            <a:r>
              <a:rPr lang="en-US" sz="2400" b="1" dirty="0" smtClean="0"/>
              <a:t>Personnel	</a:t>
            </a:r>
          </a:p>
          <a:p>
            <a:r>
              <a:rPr lang="en-US" sz="2400" b="1" dirty="0" smtClean="0"/>
              <a:t>13. </a:t>
            </a:r>
            <a:r>
              <a:rPr lang="en-US" sz="2400" b="1" dirty="0" smtClean="0"/>
              <a:t>Evaluation Plan	</a:t>
            </a:r>
          </a:p>
          <a:p>
            <a:r>
              <a:rPr lang="en-US" sz="2400" b="1" dirty="0" smtClean="0"/>
              <a:t>14. </a:t>
            </a:r>
            <a:r>
              <a:rPr lang="en-US" sz="2400" b="1" dirty="0" smtClean="0"/>
              <a:t>Potential Problems (external risks</a:t>
            </a:r>
            <a:r>
              <a:rPr lang="en-US" sz="2400" b="1" dirty="0" smtClean="0"/>
              <a:t>)</a:t>
            </a:r>
          </a:p>
          <a:p>
            <a:r>
              <a:rPr lang="en-US" sz="2400" b="1" dirty="0" smtClean="0"/>
              <a:t>15. Conclusions</a:t>
            </a:r>
            <a:r>
              <a:rPr lang="en-US" sz="2400" b="1" dirty="0" smtClean="0"/>
              <a:t>	</a:t>
            </a:r>
            <a:endParaRPr lang="en-US" sz="2400" b="1" dirty="0"/>
          </a:p>
        </p:txBody>
      </p:sp>
      <p:sp>
        <p:nvSpPr>
          <p:cNvPr id="6" name="Rectangle 5"/>
          <p:cNvSpPr/>
          <p:nvPr/>
        </p:nvSpPr>
        <p:spPr>
          <a:xfrm>
            <a:off x="4283968" y="1484784"/>
            <a:ext cx="4104456" cy="369332"/>
          </a:xfrm>
          <a:prstGeom prst="rect">
            <a:avLst/>
          </a:prstGeom>
        </p:spPr>
        <p:txBody>
          <a:bodyPr wrap="square">
            <a:spAutoFit/>
          </a:bodyPr>
          <a:lstStyle/>
          <a:p>
            <a:r>
              <a:rPr lang="en-US" b="1" dirty="0" smtClean="0"/>
              <a:t>	</a:t>
            </a:r>
            <a:endParaRPr lang="en-US" b="1" dirty="0"/>
          </a:p>
        </p:txBody>
      </p:sp>
    </p:spTree>
    <p:extLst>
      <p:ext uri="{BB962C8B-B14F-4D97-AF65-F5344CB8AC3E}">
        <p14:creationId xmlns:p14="http://schemas.microsoft.com/office/powerpoint/2010/main" val="3978705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243259" y="883900"/>
            <a:ext cx="8712968" cy="5930225"/>
          </a:xfrm>
          <a:prstGeom prst="rect">
            <a:avLst/>
          </a:prstGeom>
          <a:noFill/>
        </p:spPr>
      </p:pic>
      <p:sp>
        <p:nvSpPr>
          <p:cNvPr id="4" name="Title 2"/>
          <p:cNvSpPr>
            <a:spLocks noGrp="1"/>
          </p:cNvSpPr>
          <p:nvPr>
            <p:ph type="title"/>
          </p:nvPr>
        </p:nvSpPr>
        <p:spPr>
          <a:xfrm>
            <a:off x="4355976" y="44624"/>
            <a:ext cx="4680520" cy="748672"/>
          </a:xfrm>
        </p:spPr>
        <p:txBody>
          <a:bodyPr>
            <a:normAutofit fontScale="90000"/>
          </a:bodyPr>
          <a:lstStyle/>
          <a:p>
            <a:r>
              <a:rPr lang="en-US" sz="2800" b="1" dirty="0" smtClean="0">
                <a:solidFill>
                  <a:schemeClr val="bg1"/>
                </a:solidFill>
              </a:rPr>
              <a:t>11.Organization Break Structure</a:t>
            </a:r>
            <a:endParaRPr lang="en-US" sz="2800" b="1" dirty="0">
              <a:solidFill>
                <a:schemeClr val="bg1"/>
              </a:solidFill>
            </a:endParaRPr>
          </a:p>
        </p:txBody>
      </p:sp>
      <p:sp>
        <p:nvSpPr>
          <p:cNvPr id="6" name="Rectangle 5"/>
          <p:cNvSpPr/>
          <p:nvPr/>
        </p:nvSpPr>
        <p:spPr>
          <a:xfrm>
            <a:off x="107504" y="3501008"/>
            <a:ext cx="8928484" cy="2664296"/>
          </a:xfrm>
          <a:prstGeom prst="rect">
            <a:avLst/>
          </a:prstGeom>
          <a:solidFill>
            <a:schemeClr val="accent1">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b="1" dirty="0" smtClean="0">
                <a:solidFill>
                  <a:schemeClr val="tx1"/>
                </a:solidFill>
              </a:rPr>
              <a:t>Project Oriented Organization</a:t>
            </a:r>
          </a:p>
        </p:txBody>
      </p:sp>
      <p:cxnSp>
        <p:nvCxnSpPr>
          <p:cNvPr id="8" name="Straight Arrow Connector 7"/>
          <p:cNvCxnSpPr/>
          <p:nvPr/>
        </p:nvCxnSpPr>
        <p:spPr>
          <a:xfrm>
            <a:off x="2771800" y="2798930"/>
            <a:ext cx="108012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3608" y="2339588"/>
            <a:ext cx="2016224" cy="369332"/>
          </a:xfrm>
          <a:prstGeom prst="rect">
            <a:avLst/>
          </a:prstGeom>
          <a:noFill/>
        </p:spPr>
        <p:txBody>
          <a:bodyPr wrap="square" rtlCol="0">
            <a:spAutoFit/>
          </a:bodyPr>
          <a:lstStyle/>
          <a:p>
            <a:r>
              <a:rPr lang="en-US" b="1" dirty="0" smtClean="0"/>
              <a:t>Project Manager</a:t>
            </a:r>
            <a:endParaRPr lang="en-US" b="1" dirty="0"/>
          </a:p>
        </p:txBody>
      </p:sp>
      <p:cxnSp>
        <p:nvCxnSpPr>
          <p:cNvPr id="11" name="Straight Arrow Connector 10"/>
          <p:cNvCxnSpPr/>
          <p:nvPr/>
        </p:nvCxnSpPr>
        <p:spPr>
          <a:xfrm>
            <a:off x="2051720" y="2744924"/>
            <a:ext cx="0"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4683" y="883900"/>
            <a:ext cx="609600" cy="609600"/>
          </a:xfrm>
          <a:prstGeom prst="rect">
            <a:avLst/>
          </a:prstGeom>
        </p:spPr>
      </p:pic>
    </p:spTree>
    <p:extLst>
      <p:ext uri="{BB962C8B-B14F-4D97-AF65-F5344CB8AC3E}">
        <p14:creationId xmlns:p14="http://schemas.microsoft.com/office/powerpoint/2010/main" val="595049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273043650"/>
              </p:ext>
            </p:extLst>
          </p:nvPr>
        </p:nvGraphicFramePr>
        <p:xfrm>
          <a:off x="683568" y="1412776"/>
          <a:ext cx="7848870" cy="4394818"/>
        </p:xfrm>
        <a:graphic>
          <a:graphicData uri="http://schemas.openxmlformats.org/drawingml/2006/table">
            <a:tbl>
              <a:tblPr firstRow="1" firstCol="1" bandRow="1"/>
              <a:tblGrid>
                <a:gridCol w="1560230"/>
                <a:gridCol w="1832893"/>
                <a:gridCol w="757394"/>
                <a:gridCol w="863429"/>
                <a:gridCol w="817985"/>
                <a:gridCol w="2016939"/>
              </a:tblGrid>
              <a:tr h="452381">
                <a:tc gridSpan="3">
                  <a:txBody>
                    <a:bodyPr/>
                    <a:lstStyle/>
                    <a:p>
                      <a:pPr>
                        <a:lnSpc>
                          <a:spcPct val="107000"/>
                        </a:lnSpc>
                        <a:spcAft>
                          <a:spcPts val="0"/>
                        </a:spcAft>
                      </a:pPr>
                      <a:r>
                        <a:rPr lang="en-US" sz="1400" b="1" dirty="0">
                          <a:solidFill>
                            <a:srgbClr val="000000"/>
                          </a:solidFill>
                          <a:effectLst/>
                          <a:latin typeface="Calibri"/>
                          <a:ea typeface="Times New Roman"/>
                        </a:rPr>
                        <a:t>Patio Construction project</a:t>
                      </a:r>
                      <a:endParaRPr lang="en-US" sz="1400" dirty="0">
                        <a:effectLst/>
                        <a:latin typeface="Times New Roman"/>
                        <a:ea typeface="Times New Roman"/>
                      </a:endParaRPr>
                    </a:p>
                  </a:txBody>
                  <a:tcPr marL="68580" marR="68580" marT="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r>
              <a:tr h="466976">
                <a:tc gridSpan="3">
                  <a:txBody>
                    <a:bodyPr/>
                    <a:lstStyle/>
                    <a:p>
                      <a:pPr>
                        <a:lnSpc>
                          <a:spcPct val="107000"/>
                        </a:lnSpc>
                        <a:spcAft>
                          <a:spcPts val="0"/>
                        </a:spcAft>
                      </a:pPr>
                      <a:r>
                        <a:rPr lang="en-US" sz="1400" b="1" dirty="0">
                          <a:solidFill>
                            <a:srgbClr val="000000"/>
                          </a:solidFill>
                          <a:effectLst/>
                          <a:latin typeface="Calibri"/>
                          <a:ea typeface="Times New Roman"/>
                        </a:rPr>
                        <a:t>Staff management plan </a:t>
                      </a:r>
                      <a:endParaRPr lang="en-US" sz="1400" dirty="0">
                        <a:effectLst/>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306453">
                <a:tc>
                  <a:txBody>
                    <a:bodyPr/>
                    <a:lstStyle/>
                    <a:p>
                      <a:pPr>
                        <a:lnSpc>
                          <a:spcPct val="107000"/>
                        </a:lnSpc>
                        <a:spcAft>
                          <a:spcPts val="0"/>
                        </a:spcAft>
                      </a:pPr>
                      <a:r>
                        <a:rPr lang="en-US" sz="1400" b="1">
                          <a:solidFill>
                            <a:srgbClr val="000000"/>
                          </a:solidFill>
                          <a:effectLst/>
                          <a:latin typeface="Calibri"/>
                          <a:ea typeface="Times New Roman"/>
                        </a:rPr>
                        <a:t>Role</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n-US" sz="1400" b="1">
                          <a:solidFill>
                            <a:srgbClr val="000000"/>
                          </a:solidFill>
                          <a:effectLst/>
                          <a:latin typeface="Calibri"/>
                          <a:ea typeface="Times New Roman"/>
                        </a:rPr>
                        <a:t>Skill &amp; Knowledge</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From </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To</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 Req</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Comments</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671278">
                <a:tc>
                  <a:txBody>
                    <a:bodyPr/>
                    <a:lstStyle/>
                    <a:p>
                      <a:pPr>
                        <a:lnSpc>
                          <a:spcPct val="107000"/>
                        </a:lnSpc>
                        <a:spcAft>
                          <a:spcPts val="0"/>
                        </a:spcAft>
                      </a:pPr>
                      <a:r>
                        <a:rPr lang="en-US" sz="1400">
                          <a:solidFill>
                            <a:srgbClr val="000000"/>
                          </a:solidFill>
                          <a:effectLst/>
                          <a:latin typeface="Calibri"/>
                          <a:ea typeface="Times New Roman"/>
                        </a:rPr>
                        <a:t>Project Manager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Experienced PM 10yrs+</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07/01</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dirty="0">
                          <a:solidFill>
                            <a:srgbClr val="000000"/>
                          </a:solidFill>
                          <a:effectLst/>
                          <a:latin typeface="Calibri"/>
                          <a:ea typeface="Times New Roman"/>
                        </a:rPr>
                        <a:t>09/18</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100 % </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Construction and Interior design experience preferred</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3720">
                <a:tc>
                  <a:txBody>
                    <a:bodyPr/>
                    <a:lstStyle/>
                    <a:p>
                      <a:pPr>
                        <a:lnSpc>
                          <a:spcPct val="107000"/>
                        </a:lnSpc>
                        <a:spcAft>
                          <a:spcPts val="0"/>
                        </a:spcAft>
                      </a:pPr>
                      <a:r>
                        <a:rPr lang="en-US" sz="1400">
                          <a:solidFill>
                            <a:srgbClr val="000000"/>
                          </a:solidFill>
                          <a:effectLst/>
                          <a:latin typeface="Calibri"/>
                          <a:ea typeface="Times New Roman"/>
                        </a:rPr>
                        <a:t>Design Engineer Manager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Requirements,modeling, design </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07/01</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07/30</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30%</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Interior and exterior design</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83720">
                <a:tc>
                  <a:txBody>
                    <a:bodyPr/>
                    <a:lstStyle/>
                    <a:p>
                      <a:pPr>
                        <a:lnSpc>
                          <a:spcPct val="107000"/>
                        </a:lnSpc>
                        <a:spcAft>
                          <a:spcPts val="0"/>
                        </a:spcAft>
                      </a:pPr>
                      <a:r>
                        <a:rPr lang="en-US" sz="1400">
                          <a:solidFill>
                            <a:srgbClr val="000000"/>
                          </a:solidFill>
                          <a:effectLst/>
                          <a:latin typeface="Calibri"/>
                          <a:ea typeface="Times New Roman"/>
                        </a:rPr>
                        <a:t>Procurement Manager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dirty="0">
                          <a:solidFill>
                            <a:srgbClr val="000000"/>
                          </a:solidFill>
                          <a:effectLst/>
                          <a:latin typeface="Calibri"/>
                          <a:ea typeface="Times New Roman"/>
                        </a:rPr>
                        <a:t>Quoting, Material management</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07/15</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08/15</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50%</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Prices analysis capability</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29648">
                <a:tc>
                  <a:txBody>
                    <a:bodyPr/>
                    <a:lstStyle/>
                    <a:p>
                      <a:pPr>
                        <a:lnSpc>
                          <a:spcPct val="107000"/>
                        </a:lnSpc>
                        <a:spcAft>
                          <a:spcPts val="0"/>
                        </a:spcAft>
                      </a:pPr>
                      <a:r>
                        <a:rPr lang="en-US" sz="1400">
                          <a:solidFill>
                            <a:srgbClr val="000000"/>
                          </a:solidFill>
                          <a:effectLst/>
                          <a:latin typeface="Calibri"/>
                          <a:ea typeface="Times New Roman"/>
                        </a:rPr>
                        <a:t>Construction &amp; operations Manager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Construction, Regulations,</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07/15</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09/18</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80%</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Construction human resources experience</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8312">
                <a:tc>
                  <a:txBody>
                    <a:bodyPr/>
                    <a:lstStyle/>
                    <a:p>
                      <a:pPr>
                        <a:lnSpc>
                          <a:spcPct val="107000"/>
                        </a:lnSpc>
                        <a:spcAft>
                          <a:spcPts val="0"/>
                        </a:spcAft>
                      </a:pPr>
                      <a:r>
                        <a:rPr lang="en-US" sz="1400">
                          <a:solidFill>
                            <a:srgbClr val="000000"/>
                          </a:solidFill>
                          <a:effectLst/>
                          <a:latin typeface="Calibri"/>
                          <a:ea typeface="Times New Roman"/>
                        </a:rPr>
                        <a:t>Quality Manager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Six Sigma, Quality standards, regulations</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07/15</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09/18</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a:solidFill>
                            <a:srgbClr val="000000"/>
                          </a:solidFill>
                          <a:effectLst/>
                          <a:latin typeface="Calibri"/>
                          <a:ea typeface="Times New Roman"/>
                        </a:rPr>
                        <a:t>80%</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400" dirty="0">
                          <a:solidFill>
                            <a:srgbClr val="000000"/>
                          </a:solidFill>
                          <a:effectLst/>
                          <a:latin typeface="Calibri"/>
                          <a:ea typeface="Times New Roman"/>
                        </a:rPr>
                        <a:t>Black belt certification</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11.Staff Management Plan</a:t>
            </a:r>
            <a:endParaRPr lang="en-US" sz="2800" b="1" dirty="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883900"/>
            <a:ext cx="609600" cy="609600"/>
          </a:xfrm>
          <a:prstGeom prst="rect">
            <a:avLst/>
          </a:prstGeom>
        </p:spPr>
      </p:pic>
    </p:spTree>
    <p:extLst>
      <p:ext uri="{BB962C8B-B14F-4D97-AF65-F5344CB8AC3E}">
        <p14:creationId xmlns:p14="http://schemas.microsoft.com/office/powerpoint/2010/main" val="3707726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2220387381"/>
              </p:ext>
            </p:extLst>
          </p:nvPr>
        </p:nvGraphicFramePr>
        <p:xfrm>
          <a:off x="539553" y="1124743"/>
          <a:ext cx="8064896" cy="5066325"/>
        </p:xfrm>
        <a:graphic>
          <a:graphicData uri="http://schemas.openxmlformats.org/drawingml/2006/table">
            <a:tbl>
              <a:tblPr firstRow="1" firstCol="1" bandRow="1"/>
              <a:tblGrid>
                <a:gridCol w="1360924"/>
                <a:gridCol w="1156675"/>
                <a:gridCol w="1468968"/>
                <a:gridCol w="841420"/>
                <a:gridCol w="942063"/>
                <a:gridCol w="943544"/>
                <a:gridCol w="1351302"/>
              </a:tblGrid>
              <a:tr h="382203">
                <a:tc>
                  <a:txBody>
                    <a:bodyPr/>
                    <a:lstStyle/>
                    <a:p>
                      <a:pPr>
                        <a:lnSpc>
                          <a:spcPct val="107000"/>
                        </a:lnSpc>
                      </a:pPr>
                      <a:endParaRPr lang="en-US" sz="1200" b="1" dirty="0">
                        <a:effectLst/>
                        <a:latin typeface="Calibri"/>
                      </a:endParaRPr>
                    </a:p>
                  </a:txBody>
                  <a:tcPr marL="68580" marR="68580" marT="0" marB="0">
                    <a:lnL>
                      <a:noFill/>
                    </a:lnL>
                    <a:lnR>
                      <a:noFill/>
                    </a:lnR>
                    <a:lnT>
                      <a:noFill/>
                    </a:lnT>
                    <a:lnB>
                      <a:noFill/>
                    </a:lnB>
                  </a:tcPr>
                </a:tc>
                <a:tc gridSpan="6">
                  <a:txBody>
                    <a:bodyPr/>
                    <a:lstStyle/>
                    <a:p>
                      <a:pPr>
                        <a:lnSpc>
                          <a:spcPct val="107000"/>
                        </a:lnSpc>
                        <a:spcAft>
                          <a:spcPts val="0"/>
                        </a:spcAft>
                      </a:pPr>
                      <a:r>
                        <a:rPr lang="en-US" sz="1200" b="1">
                          <a:effectLst/>
                          <a:latin typeface="Arial"/>
                          <a:ea typeface="Times New Roman"/>
                        </a:rPr>
                        <a:t>Patio Construction</a:t>
                      </a:r>
                      <a:endParaRPr lang="en-US" sz="1200" b="1">
                        <a:effectLst/>
                        <a:latin typeface="Times New Roman"/>
                        <a:ea typeface="Times New Roman"/>
                      </a:endParaRPr>
                    </a:p>
                  </a:txBody>
                  <a:tcPr marL="68580" marR="6858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1695">
                <a:tc>
                  <a:txBody>
                    <a:bodyPr/>
                    <a:lstStyle/>
                    <a:p>
                      <a:pPr>
                        <a:lnSpc>
                          <a:spcPct val="107000"/>
                        </a:lnSpc>
                      </a:pPr>
                      <a:endParaRPr lang="en-US" sz="1200" b="1">
                        <a:effectLst/>
                        <a:latin typeface="Calibri"/>
                      </a:endParaRPr>
                    </a:p>
                  </a:txBody>
                  <a:tcPr marL="68580" marR="68580" marT="0" marB="0">
                    <a:lnL>
                      <a:noFill/>
                    </a:lnL>
                    <a:lnR>
                      <a:noFill/>
                    </a:lnR>
                    <a:lnT>
                      <a:noFill/>
                    </a:lnT>
                    <a:lnB>
                      <a:noFill/>
                    </a:lnB>
                  </a:tcPr>
                </a:tc>
                <a:tc gridSpan="6">
                  <a:txBody>
                    <a:bodyPr/>
                    <a:lstStyle/>
                    <a:p>
                      <a:pPr>
                        <a:lnSpc>
                          <a:spcPct val="107000"/>
                        </a:lnSpc>
                        <a:spcAft>
                          <a:spcPts val="0"/>
                        </a:spcAft>
                      </a:pPr>
                      <a:r>
                        <a:rPr lang="en-US" sz="1200" b="1" dirty="0">
                          <a:effectLst/>
                          <a:latin typeface="Arial"/>
                          <a:ea typeface="Times New Roman"/>
                        </a:rPr>
                        <a:t>Project Team Communication Plan</a:t>
                      </a:r>
                      <a:endParaRPr lang="en-US" sz="1200" b="1" dirty="0">
                        <a:effectLst/>
                        <a:latin typeface="Times New Roman"/>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3276">
                <a:tc>
                  <a:txBody>
                    <a:bodyPr/>
                    <a:lstStyle/>
                    <a:p>
                      <a:pPr indent="114300" algn="r">
                        <a:lnSpc>
                          <a:spcPct val="107000"/>
                        </a:lnSpc>
                        <a:spcAft>
                          <a:spcPts val="0"/>
                        </a:spcAft>
                      </a:pPr>
                      <a:r>
                        <a:rPr lang="en-US" sz="1200">
                          <a:effectLst/>
                          <a:latin typeface="Arial"/>
                          <a:ea typeface="Times New Roman"/>
                        </a:rPr>
                        <a:t> </a:t>
                      </a:r>
                      <a:endParaRPr lang="en-US" sz="1200">
                        <a:effectLst/>
                        <a:latin typeface="Times New Roman"/>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b="1" dirty="0">
                          <a:effectLst/>
                          <a:latin typeface="Arial"/>
                          <a:ea typeface="Times New Roman"/>
                        </a:rPr>
                        <a:t>Deliverable</a:t>
                      </a:r>
                      <a:endParaRPr lang="en-US"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nSpc>
                          <a:spcPct val="107000"/>
                        </a:lnSpc>
                        <a:spcAft>
                          <a:spcPts val="0"/>
                        </a:spcAft>
                      </a:pPr>
                      <a:r>
                        <a:rPr lang="en-US" sz="1200" b="1">
                          <a:effectLst/>
                          <a:latin typeface="Arial"/>
                          <a:ea typeface="Times New Roman"/>
                        </a:rPr>
                        <a:t>Description</a:t>
                      </a:r>
                      <a:endParaRPr lang="en-US"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nSpc>
                          <a:spcPct val="107000"/>
                        </a:lnSpc>
                        <a:spcAft>
                          <a:spcPts val="0"/>
                        </a:spcAft>
                      </a:pPr>
                      <a:r>
                        <a:rPr lang="en-US" sz="1200" b="1">
                          <a:effectLst/>
                          <a:latin typeface="Arial"/>
                          <a:ea typeface="Times New Roman"/>
                        </a:rPr>
                        <a:t>Delivery Method</a:t>
                      </a:r>
                      <a:endParaRPr lang="en-US"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nSpc>
                          <a:spcPct val="107000"/>
                        </a:lnSpc>
                        <a:spcAft>
                          <a:spcPts val="0"/>
                        </a:spcAft>
                      </a:pPr>
                      <a:r>
                        <a:rPr lang="en-US" sz="1200" b="1">
                          <a:effectLst/>
                          <a:latin typeface="Arial"/>
                          <a:ea typeface="Times New Roman"/>
                        </a:rPr>
                        <a:t>Frequency</a:t>
                      </a:r>
                      <a:endParaRPr lang="en-US"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nSpc>
                          <a:spcPct val="107000"/>
                        </a:lnSpc>
                        <a:spcAft>
                          <a:spcPts val="0"/>
                        </a:spcAft>
                      </a:pPr>
                      <a:r>
                        <a:rPr lang="en-US" sz="1200" b="1">
                          <a:effectLst/>
                          <a:latin typeface="Arial"/>
                          <a:ea typeface="Times New Roman"/>
                        </a:rPr>
                        <a:t>Owner</a:t>
                      </a:r>
                      <a:endParaRPr lang="en-US"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nSpc>
                          <a:spcPct val="107000"/>
                        </a:lnSpc>
                        <a:spcAft>
                          <a:spcPts val="0"/>
                        </a:spcAft>
                      </a:pPr>
                      <a:r>
                        <a:rPr lang="en-US" sz="1200" b="1">
                          <a:effectLst/>
                          <a:latin typeface="Arial"/>
                          <a:ea typeface="Times New Roman"/>
                        </a:rPr>
                        <a:t>Audience</a:t>
                      </a:r>
                      <a:endParaRPr lang="en-US"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r>
              <a:tr h="590679">
                <a:tc>
                  <a:txBody>
                    <a:bodyPr/>
                    <a:lstStyle/>
                    <a:p>
                      <a:pPr indent="114935" algn="r">
                        <a:lnSpc>
                          <a:spcPct val="107000"/>
                        </a:lnSpc>
                        <a:spcAft>
                          <a:spcPts val="0"/>
                        </a:spcAft>
                      </a:pPr>
                      <a:r>
                        <a:rPr lang="en-US" sz="1200" b="1">
                          <a:effectLst/>
                          <a:latin typeface="Arial"/>
                          <a:ea typeface="Times New Roman"/>
                        </a:rPr>
                        <a:t>Reports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n-US" sz="1200" dirty="0">
                          <a:effectLst/>
                          <a:latin typeface="Arial"/>
                          <a:ea typeface="Times New Roman"/>
                        </a:rPr>
                        <a:t>Project status report</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dirty="0">
                          <a:effectLst/>
                          <a:latin typeface="Arial"/>
                          <a:ea typeface="Times New Roman"/>
                        </a:rPr>
                        <a:t>Regular update on critical project issues</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E-mail</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Weekly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br>
                        <a:rPr lang="en-US" sz="1200">
                          <a:effectLst/>
                          <a:latin typeface="Arial"/>
                          <a:ea typeface="Times New Roman"/>
                        </a:rPr>
                      </a:br>
                      <a:r>
                        <a:rPr lang="en-US" sz="1200">
                          <a:effectLst/>
                          <a:latin typeface="Arial"/>
                          <a:ea typeface="Times New Roman"/>
                        </a:rPr>
                        <a:t>Project Sponsor</a:t>
                      </a:r>
                      <a:br>
                        <a:rPr lang="en-US" sz="1200">
                          <a:effectLst/>
                          <a:latin typeface="Arial"/>
                          <a:ea typeface="Times New Roman"/>
                        </a:rPr>
                      </a:br>
                      <a:r>
                        <a:rPr lang="en-US" sz="1200">
                          <a:effectLst/>
                          <a:latin typeface="Arial"/>
                          <a:ea typeface="Times New Roman"/>
                        </a:rPr>
                        <a:t>Project Team</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5297">
                <a:tc>
                  <a:txBody>
                    <a:bodyPr/>
                    <a:lstStyle/>
                    <a:p>
                      <a:pPr indent="114935" algn="r">
                        <a:lnSpc>
                          <a:spcPct val="107000"/>
                        </a:lnSpc>
                        <a:spcAft>
                          <a:spcPts val="0"/>
                        </a:spcAft>
                      </a:pPr>
                      <a:r>
                        <a:rPr lang="en-US" sz="1200" b="1" dirty="0">
                          <a:effectLst/>
                          <a:latin typeface="Arial"/>
                          <a:ea typeface="Times New Roman"/>
                        </a:rPr>
                        <a:t> </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Quality audit report</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dirty="0">
                          <a:effectLst/>
                          <a:latin typeface="Arial"/>
                          <a:ea typeface="Times New Roman"/>
                        </a:rPr>
                        <a:t>Regular update on project quality performance</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E-mail</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Weekly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Quality Manager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dirty="0">
                          <a:effectLst/>
                          <a:latin typeface="Arial"/>
                          <a:ea typeface="Times New Roman"/>
                        </a:rPr>
                        <a:t>Project Manager</a:t>
                      </a:r>
                      <a:br>
                        <a:rPr lang="en-US" sz="1200" dirty="0">
                          <a:effectLst/>
                          <a:latin typeface="Arial"/>
                          <a:ea typeface="Times New Roman"/>
                        </a:rPr>
                      </a:br>
                      <a:r>
                        <a:rPr lang="en-US" sz="1200" dirty="0">
                          <a:effectLst/>
                          <a:latin typeface="Arial"/>
                          <a:ea typeface="Times New Roman"/>
                        </a:rPr>
                        <a:t>Project Sponsor</a:t>
                      </a:r>
                      <a:br>
                        <a:rPr lang="en-US" sz="1200" dirty="0">
                          <a:effectLst/>
                          <a:latin typeface="Arial"/>
                          <a:ea typeface="Times New Roman"/>
                        </a:rPr>
                      </a:br>
                      <a:r>
                        <a:rPr lang="en-US" sz="1200" dirty="0">
                          <a:effectLst/>
                          <a:latin typeface="Arial"/>
                          <a:ea typeface="Times New Roman"/>
                        </a:rPr>
                        <a:t>Project Team</a:t>
                      </a:r>
                      <a:br>
                        <a:rPr lang="en-US" sz="1200" dirty="0">
                          <a:effectLst/>
                          <a:latin typeface="Arial"/>
                          <a:ea typeface="Times New Roman"/>
                        </a:rPr>
                      </a:br>
                      <a:r>
                        <a:rPr lang="en-US" sz="1200" dirty="0">
                          <a:effectLst/>
                          <a:latin typeface="Arial"/>
                          <a:ea typeface="Times New Roman"/>
                        </a:rPr>
                        <a:t>Quality Manager</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261">
                <a:tc>
                  <a:txBody>
                    <a:bodyPr/>
                    <a:lstStyle/>
                    <a:p>
                      <a:pPr indent="114935" algn="r">
                        <a:lnSpc>
                          <a:spcPct val="107000"/>
                        </a:lnSpc>
                        <a:spcAft>
                          <a:spcPts val="0"/>
                        </a:spcAft>
                      </a:pPr>
                      <a:r>
                        <a:rPr lang="en-US" sz="1200" b="1">
                          <a:effectLst/>
                          <a:latin typeface="Arial"/>
                          <a:ea typeface="Times New Roman"/>
                        </a:rPr>
                        <a:t>Presentations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review</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status update</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Meeting</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Monthly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br>
                        <a:rPr lang="en-US" sz="1200">
                          <a:effectLst/>
                          <a:latin typeface="Arial"/>
                          <a:ea typeface="Times New Roman"/>
                        </a:rPr>
                      </a:br>
                      <a:r>
                        <a:rPr lang="en-US" sz="1200">
                          <a:effectLst/>
                          <a:latin typeface="Arial"/>
                          <a:ea typeface="Times New Roman"/>
                        </a:rPr>
                        <a:t>Project Sponsor</a:t>
                      </a:r>
                      <a:br>
                        <a:rPr lang="en-US" sz="1200">
                          <a:effectLst/>
                          <a:latin typeface="Arial"/>
                          <a:ea typeface="Times New Roman"/>
                        </a:rPr>
                      </a:br>
                      <a:r>
                        <a:rPr lang="en-US" sz="1200">
                          <a:effectLst/>
                          <a:latin typeface="Arial"/>
                          <a:ea typeface="Times New Roman"/>
                        </a:rPr>
                        <a:t>Project Team</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367">
                <a:tc>
                  <a:txBody>
                    <a:bodyPr/>
                    <a:lstStyle/>
                    <a:p>
                      <a:pPr indent="114935" algn="r">
                        <a:lnSpc>
                          <a:spcPct val="107000"/>
                        </a:lnSpc>
                        <a:spcAft>
                          <a:spcPts val="0"/>
                        </a:spcAft>
                      </a:pPr>
                      <a:r>
                        <a:rPr lang="en-US" sz="1200" b="1">
                          <a:effectLst/>
                          <a:latin typeface="Arial"/>
                          <a:ea typeface="Times New Roman"/>
                        </a:rPr>
                        <a:t>Project Announcements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Task reminders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Task owner schedule reminders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E-mail</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Daily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Coordinator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br>
                        <a:rPr lang="en-US" sz="1200">
                          <a:effectLst/>
                          <a:latin typeface="Arial"/>
                          <a:ea typeface="Times New Roman"/>
                        </a:rPr>
                      </a:br>
                      <a:r>
                        <a:rPr lang="en-US" sz="1200">
                          <a:effectLst/>
                          <a:latin typeface="Arial"/>
                          <a:ea typeface="Times New Roman"/>
                        </a:rPr>
                        <a:t>Project Team</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9153">
                <a:tc>
                  <a:txBody>
                    <a:bodyPr/>
                    <a:lstStyle/>
                    <a:p>
                      <a:pPr indent="114935" algn="r">
                        <a:lnSpc>
                          <a:spcPct val="107000"/>
                        </a:lnSpc>
                        <a:spcAft>
                          <a:spcPts val="0"/>
                        </a:spcAft>
                      </a:pPr>
                      <a:r>
                        <a:rPr lang="en-US" sz="1200" b="1">
                          <a:effectLst/>
                          <a:latin typeface="Arial"/>
                          <a:ea typeface="Times New Roman"/>
                        </a:rPr>
                        <a:t>Reviews and Meetings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Team meeting</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Meeting to review project status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Meeting</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Weekly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Coordinator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Manager</a:t>
                      </a:r>
                      <a:br>
                        <a:rPr lang="en-US" sz="1200">
                          <a:effectLst/>
                          <a:latin typeface="Arial"/>
                          <a:ea typeface="Times New Roman"/>
                        </a:rPr>
                      </a:br>
                      <a:r>
                        <a:rPr lang="en-US" sz="1200">
                          <a:effectLst/>
                          <a:latin typeface="Arial"/>
                          <a:ea typeface="Times New Roman"/>
                        </a:rPr>
                        <a:t>Project Sponsor</a:t>
                      </a:r>
                      <a:br>
                        <a:rPr lang="en-US" sz="1200">
                          <a:effectLst/>
                          <a:latin typeface="Arial"/>
                          <a:ea typeface="Times New Roman"/>
                        </a:rPr>
                      </a:br>
                      <a:r>
                        <a:rPr lang="en-US" sz="1200">
                          <a:effectLst/>
                          <a:latin typeface="Arial"/>
                          <a:ea typeface="Times New Roman"/>
                        </a:rPr>
                        <a:t>Project Team</a:t>
                      </a:r>
                      <a:br>
                        <a:rPr lang="en-US" sz="1200">
                          <a:effectLst/>
                          <a:latin typeface="Arial"/>
                          <a:ea typeface="Times New Roman"/>
                        </a:rPr>
                      </a:br>
                      <a:r>
                        <a:rPr lang="en-US" sz="1200">
                          <a:effectLst/>
                          <a:latin typeface="Arial"/>
                          <a:ea typeface="Times New Roman"/>
                        </a:rPr>
                        <a:t>Quality Manager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261">
                <a:tc>
                  <a:txBody>
                    <a:bodyPr/>
                    <a:lstStyle/>
                    <a:p>
                      <a:pPr indent="152400" algn="r">
                        <a:lnSpc>
                          <a:spcPct val="107000"/>
                        </a:lnSpc>
                        <a:spcAft>
                          <a:spcPts val="0"/>
                        </a:spcAft>
                      </a:pPr>
                      <a:r>
                        <a:rPr lang="en-US" sz="1200" b="1">
                          <a:effectLst/>
                          <a:latin typeface="Arial"/>
                          <a:ea typeface="Times New Roman"/>
                        </a:rPr>
                        <a:t>Team Morale</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Team event</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Regularly schedule, Team morale events,</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Event</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Quarterly</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Arial"/>
                          <a:ea typeface="Times New Roman"/>
                        </a:rPr>
                        <a:t>Project Sponsor</a:t>
                      </a:r>
                      <a:endParaRPr lang="en-US"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dirty="0">
                          <a:effectLst/>
                          <a:latin typeface="Arial"/>
                          <a:ea typeface="Times New Roman"/>
                        </a:rPr>
                        <a:t>Project Manager</a:t>
                      </a:r>
                      <a:br>
                        <a:rPr lang="en-US" sz="1200" dirty="0">
                          <a:effectLst/>
                          <a:latin typeface="Arial"/>
                          <a:ea typeface="Times New Roman"/>
                        </a:rPr>
                      </a:br>
                      <a:r>
                        <a:rPr lang="en-US" sz="1200" dirty="0">
                          <a:effectLst/>
                          <a:latin typeface="Arial"/>
                          <a:ea typeface="Times New Roman"/>
                        </a:rPr>
                        <a:t>Project Sponsor</a:t>
                      </a:r>
                      <a:br>
                        <a:rPr lang="en-US" sz="1200" dirty="0">
                          <a:effectLst/>
                          <a:latin typeface="Arial"/>
                          <a:ea typeface="Times New Roman"/>
                        </a:rPr>
                      </a:br>
                      <a:r>
                        <a:rPr lang="en-US" sz="1200" dirty="0">
                          <a:effectLst/>
                          <a:latin typeface="Arial"/>
                          <a:ea typeface="Times New Roman"/>
                        </a:rPr>
                        <a:t>Project Team</a:t>
                      </a:r>
                      <a:endParaRPr lang="en-US"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itle 2"/>
          <p:cNvSpPr>
            <a:spLocks noGrp="1"/>
          </p:cNvSpPr>
          <p:nvPr>
            <p:ph type="title"/>
          </p:nvPr>
        </p:nvSpPr>
        <p:spPr>
          <a:xfrm>
            <a:off x="3707904" y="44624"/>
            <a:ext cx="5328592" cy="748672"/>
          </a:xfrm>
        </p:spPr>
        <p:txBody>
          <a:bodyPr>
            <a:normAutofit fontScale="90000"/>
          </a:bodyPr>
          <a:lstStyle/>
          <a:p>
            <a:r>
              <a:rPr lang="en-US" sz="2800" b="1" dirty="0" smtClean="0">
                <a:solidFill>
                  <a:schemeClr val="bg1"/>
                </a:solidFill>
              </a:rPr>
              <a:t>11.Communication Management Plan</a:t>
            </a:r>
            <a:endParaRPr lang="en-US" sz="2800" b="1" dirty="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883900"/>
            <a:ext cx="609600" cy="609600"/>
          </a:xfrm>
          <a:prstGeom prst="rect">
            <a:avLst/>
          </a:prstGeom>
        </p:spPr>
      </p:pic>
    </p:spTree>
    <p:extLst>
      <p:ext uri="{BB962C8B-B14F-4D97-AF65-F5344CB8AC3E}">
        <p14:creationId xmlns:p14="http://schemas.microsoft.com/office/powerpoint/2010/main" val="2027611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068446"/>
            <a:ext cx="5976664" cy="5600913"/>
          </a:xfrm>
          <a:prstGeom prst="rect">
            <a:avLst/>
          </a:prstGeom>
          <a:noFill/>
        </p:spPr>
      </p:pic>
      <p:sp>
        <p:nvSpPr>
          <p:cNvPr id="4"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12.Evaluation method plan</a:t>
            </a:r>
            <a:endParaRPr lang="en-US" sz="2800" b="1" dirty="0">
              <a:solidFill>
                <a:schemeClr val="bg1"/>
              </a:solidFill>
            </a:endParaRPr>
          </a:p>
        </p:txBody>
      </p:sp>
      <p:sp>
        <p:nvSpPr>
          <p:cNvPr id="2" name="Left Brace 1"/>
          <p:cNvSpPr/>
          <p:nvPr/>
        </p:nvSpPr>
        <p:spPr>
          <a:xfrm>
            <a:off x="2555776" y="1268760"/>
            <a:ext cx="360040" cy="5400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03565" y="3356992"/>
            <a:ext cx="2380203" cy="1200329"/>
          </a:xfrm>
          <a:prstGeom prst="rect">
            <a:avLst/>
          </a:prstGeom>
          <a:noFill/>
        </p:spPr>
        <p:txBody>
          <a:bodyPr wrap="none" rtlCol="0">
            <a:spAutoFit/>
          </a:bodyPr>
          <a:lstStyle/>
          <a:p>
            <a:r>
              <a:rPr lang="en-US" dirty="0" smtClean="0"/>
              <a:t>Evaluations Plan</a:t>
            </a:r>
          </a:p>
          <a:p>
            <a:r>
              <a:rPr lang="en-US" dirty="0" smtClean="0"/>
              <a:t>Defined by deliverables</a:t>
            </a:r>
          </a:p>
          <a:p>
            <a:r>
              <a:rPr lang="en-US" dirty="0" smtClean="0"/>
              <a:t>And compared</a:t>
            </a:r>
          </a:p>
          <a:p>
            <a:r>
              <a:rPr lang="en-US" dirty="0" smtClean="0"/>
              <a:t>Against quality metrics</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1068446"/>
            <a:ext cx="609600" cy="609600"/>
          </a:xfrm>
          <a:prstGeom prst="rect">
            <a:avLst/>
          </a:prstGeom>
        </p:spPr>
      </p:pic>
    </p:spTree>
    <p:extLst>
      <p:ext uri="{BB962C8B-B14F-4D97-AF65-F5344CB8AC3E}">
        <p14:creationId xmlns:p14="http://schemas.microsoft.com/office/powerpoint/2010/main" val="2875315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734289"/>
            <a:ext cx="8064896" cy="369332"/>
          </a:xfrm>
          <a:prstGeom prst="rect">
            <a:avLst/>
          </a:prstGeom>
        </p:spPr>
        <p:txBody>
          <a:bodyPr wrap="square">
            <a:spAutoFit/>
          </a:bodyPr>
          <a:lstStyle/>
          <a:p>
            <a:r>
              <a:rPr lang="en-US" dirty="0" smtClean="0"/>
              <a:t>Major </a:t>
            </a:r>
            <a:r>
              <a:rPr lang="en-US" b="1" dirty="0" smtClean="0"/>
              <a:t>Potential </a:t>
            </a:r>
            <a:r>
              <a:rPr lang="en-US" b="1" dirty="0"/>
              <a:t>risks </a:t>
            </a:r>
            <a:endParaRPr lang="en-US" dirty="0"/>
          </a:p>
        </p:txBody>
      </p:sp>
      <p:sp>
        <p:nvSpPr>
          <p:cNvPr id="11"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13.Potential external risk</a:t>
            </a:r>
            <a:endParaRPr lang="en-US" sz="2800" b="1" dirty="0">
              <a:solidFill>
                <a:schemeClr val="bg1"/>
              </a:solidFill>
            </a:endParaRPr>
          </a:p>
        </p:txBody>
      </p:sp>
      <p:graphicFrame>
        <p:nvGraphicFramePr>
          <p:cNvPr id="10" name="Diagram 9"/>
          <p:cNvGraphicFramePr/>
          <p:nvPr>
            <p:extLst>
              <p:ext uri="{D42A27DB-BD31-4B8C-83A1-F6EECF244321}">
                <p14:modId xmlns:p14="http://schemas.microsoft.com/office/powerpoint/2010/main" val="2909899043"/>
              </p:ext>
            </p:extLst>
          </p:nvPr>
        </p:nvGraphicFramePr>
        <p:xfrm>
          <a:off x="287524" y="980728"/>
          <a:ext cx="8568952"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ight Brace 11"/>
          <p:cNvSpPr/>
          <p:nvPr/>
        </p:nvSpPr>
        <p:spPr>
          <a:xfrm rot="5400000">
            <a:off x="3779912" y="1412776"/>
            <a:ext cx="936104" cy="62646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1695" y="1103621"/>
            <a:ext cx="609600" cy="609600"/>
          </a:xfrm>
          <a:prstGeom prst="rect">
            <a:avLst/>
          </a:prstGeom>
        </p:spPr>
      </p:pic>
    </p:spTree>
    <p:extLst>
      <p:ext uri="{BB962C8B-B14F-4D97-AF65-F5344CB8AC3E}">
        <p14:creationId xmlns:p14="http://schemas.microsoft.com/office/powerpoint/2010/main" val="233992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3090851489"/>
              </p:ext>
            </p:extLst>
          </p:nvPr>
        </p:nvGraphicFramePr>
        <p:xfrm>
          <a:off x="323529" y="1268762"/>
          <a:ext cx="8568950" cy="5361536"/>
        </p:xfrm>
        <a:graphic>
          <a:graphicData uri="http://schemas.openxmlformats.org/drawingml/2006/table">
            <a:tbl>
              <a:tblPr firstRow="1" firstCol="1" bandRow="1"/>
              <a:tblGrid>
                <a:gridCol w="1205116"/>
                <a:gridCol w="1194404"/>
                <a:gridCol w="1989397"/>
                <a:gridCol w="1902170"/>
                <a:gridCol w="2277863"/>
              </a:tblGrid>
              <a:tr h="305130">
                <a:tc gridSpan="2">
                  <a:txBody>
                    <a:bodyPr/>
                    <a:lstStyle/>
                    <a:p>
                      <a:pPr>
                        <a:lnSpc>
                          <a:spcPct val="107000"/>
                        </a:lnSpc>
                        <a:spcAft>
                          <a:spcPts val="0"/>
                        </a:spcAft>
                      </a:pPr>
                      <a:r>
                        <a:rPr lang="en-US" sz="1400" b="1" dirty="0">
                          <a:solidFill>
                            <a:srgbClr val="000000"/>
                          </a:solidFill>
                          <a:effectLst/>
                          <a:latin typeface="Calibri"/>
                          <a:ea typeface="Times New Roman"/>
                        </a:rPr>
                        <a:t>Patio Construction project</a:t>
                      </a:r>
                      <a:endParaRPr lang="en-US" sz="1400" dirty="0">
                        <a:effectLst/>
                        <a:latin typeface="Times New Roman"/>
                        <a:ea typeface="Times New Roman"/>
                      </a:endParaRPr>
                    </a:p>
                  </a:txBody>
                  <a:tcPr marL="68580" marR="68580" marT="0" marB="0" anchor="b">
                    <a:lnL>
                      <a:noFill/>
                    </a:lnL>
                    <a:lnR>
                      <a:noFill/>
                    </a:lnR>
                    <a:lnT>
                      <a:noFill/>
                    </a:lnT>
                    <a:lnB>
                      <a:noFill/>
                    </a:lnB>
                    <a:solidFill>
                      <a:srgbClr val="FFFFFF"/>
                    </a:solidFill>
                  </a:tcPr>
                </a:tc>
                <a:tc hMerge="1">
                  <a:txBody>
                    <a:bodyPr/>
                    <a:lstStyle/>
                    <a:p>
                      <a:endParaRPr lang="en-US"/>
                    </a:p>
                  </a:txBody>
                  <a:tcPr/>
                </a:tc>
                <a:tc>
                  <a:txBody>
                    <a:bodyPr/>
                    <a:lstStyle/>
                    <a:p>
                      <a:pPr>
                        <a:lnSpc>
                          <a:spcPct val="107000"/>
                        </a:lnSpc>
                        <a:spcAft>
                          <a:spcPts val="0"/>
                        </a:spcAft>
                      </a:pPr>
                      <a:r>
                        <a:rPr lang="en-US" sz="1400" dirty="0">
                          <a:solidFill>
                            <a:srgbClr val="000000"/>
                          </a:solidFill>
                          <a:effectLst/>
                          <a:latin typeface="Calibri"/>
                          <a:ea typeface="Times New Roman"/>
                        </a:rPr>
                        <a:t> </a:t>
                      </a:r>
                      <a:endParaRPr lang="en-US" sz="1400" dirty="0">
                        <a:effectLst/>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r>
              <a:tr h="291262">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a:noFill/>
                    </a:lnR>
                    <a:lnT>
                      <a:noFill/>
                    </a:lnT>
                    <a:lnB>
                      <a:noFill/>
                    </a:lnB>
                    <a:solidFill>
                      <a:srgbClr val="FFFFFF"/>
                    </a:solidFill>
                  </a:tcPr>
                </a:tc>
                <a:tc gridSpan="4">
                  <a:txBody>
                    <a:bodyPr/>
                    <a:lstStyle/>
                    <a:p>
                      <a:pPr algn="ctr">
                        <a:lnSpc>
                          <a:spcPct val="107000"/>
                        </a:lnSpc>
                        <a:spcAft>
                          <a:spcPts val="0"/>
                        </a:spcAft>
                      </a:pPr>
                      <a:r>
                        <a:rPr lang="en-US" sz="1400" b="1" dirty="0">
                          <a:solidFill>
                            <a:srgbClr val="000000"/>
                          </a:solidFill>
                          <a:effectLst/>
                          <a:latin typeface="Calibri"/>
                          <a:ea typeface="Times New Roman"/>
                        </a:rPr>
                        <a:t>RISK CONTINGENCY PLAN </a:t>
                      </a:r>
                      <a:endParaRPr lang="en-US" sz="1400" dirty="0">
                        <a:effectLst/>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68655">
                <a:tc>
                  <a:txBody>
                    <a:bodyPr/>
                    <a:lstStyle/>
                    <a:p>
                      <a:pPr>
                        <a:lnSpc>
                          <a:spcPct val="107000"/>
                        </a:lnSpc>
                        <a:spcAft>
                          <a:spcPts val="0"/>
                        </a:spcAft>
                      </a:pPr>
                      <a:r>
                        <a:rPr lang="en-US" sz="1400">
                          <a:solidFill>
                            <a:srgbClr val="000000"/>
                          </a:solidFill>
                          <a:effectLst/>
                          <a:latin typeface="Calibri"/>
                          <a:ea typeface="Times New Roman"/>
                        </a:rPr>
                        <a:t> </a:t>
                      </a:r>
                      <a:endParaRPr lang="en-US" sz="1400">
                        <a:effectLst/>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400" b="1">
                          <a:solidFill>
                            <a:srgbClr val="000000"/>
                          </a:solidFill>
                          <a:effectLst/>
                          <a:latin typeface="Calibri"/>
                          <a:ea typeface="Times New Roman"/>
                        </a:rPr>
                        <a:t>How Long can you do without</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Impact of doing without</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Vulnerability</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US" sz="1400" b="1">
                          <a:solidFill>
                            <a:srgbClr val="000000"/>
                          </a:solidFill>
                          <a:effectLst/>
                          <a:latin typeface="Calibri"/>
                          <a:ea typeface="Times New Roman"/>
                        </a:rPr>
                        <a:t>Contingency in case of disaster</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82525">
                <a:tc>
                  <a:txBody>
                    <a:bodyPr/>
                    <a:lstStyle/>
                    <a:p>
                      <a:pPr>
                        <a:lnSpc>
                          <a:spcPct val="107000"/>
                        </a:lnSpc>
                        <a:spcAft>
                          <a:spcPts val="0"/>
                        </a:spcAft>
                      </a:pPr>
                      <a:r>
                        <a:rPr lang="en-US" sz="1400" b="1">
                          <a:solidFill>
                            <a:srgbClr val="000000"/>
                          </a:solidFill>
                          <a:effectLst/>
                          <a:latin typeface="Calibri"/>
                          <a:ea typeface="Times New Roman"/>
                        </a:rPr>
                        <a:t>Raw Material</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Calibri"/>
                          <a:ea typeface="Times New Roman"/>
                        </a:rPr>
                        <a:t>3 Days</a:t>
                      </a:r>
                      <a:endParaRPr lang="en-US" sz="1400" dirty="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None until on hand exhausted</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Single supplier relationship</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Search for alternative suppliers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740">
                <a:tc>
                  <a:txBody>
                    <a:bodyPr/>
                    <a:lstStyle/>
                    <a:p>
                      <a:pPr>
                        <a:lnSpc>
                          <a:spcPct val="107000"/>
                        </a:lnSpc>
                        <a:spcAft>
                          <a:spcPts val="0"/>
                        </a:spcAft>
                      </a:pPr>
                      <a:r>
                        <a:rPr lang="en-US" sz="1400" b="1">
                          <a:solidFill>
                            <a:srgbClr val="000000"/>
                          </a:solidFill>
                          <a:effectLst/>
                          <a:latin typeface="Calibri"/>
                          <a:ea typeface="Times New Roman"/>
                        </a:rPr>
                        <a:t>Personnel</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8750" algn="ctr">
                        <a:lnSpc>
                          <a:spcPct val="107000"/>
                        </a:lnSpc>
                        <a:spcAft>
                          <a:spcPts val="0"/>
                        </a:spcAft>
                      </a:pPr>
                      <a:r>
                        <a:rPr lang="en-US" sz="1400">
                          <a:solidFill>
                            <a:srgbClr val="000000"/>
                          </a:solidFill>
                          <a:effectLst/>
                          <a:latin typeface="Calibri"/>
                          <a:ea typeface="Times New Roman"/>
                        </a:rPr>
                        <a:t>5 Days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Degraded operations Low operating level</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Lack of personnel’s ability</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Best effort shifting of available  temporary staff</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525">
                <a:tc>
                  <a:txBody>
                    <a:bodyPr/>
                    <a:lstStyle/>
                    <a:p>
                      <a:pPr>
                        <a:lnSpc>
                          <a:spcPct val="107000"/>
                        </a:lnSpc>
                        <a:spcAft>
                          <a:spcPts val="0"/>
                        </a:spcAft>
                      </a:pPr>
                      <a:r>
                        <a:rPr lang="en-US" sz="1400" b="1">
                          <a:solidFill>
                            <a:srgbClr val="000000"/>
                          </a:solidFill>
                          <a:effectLst/>
                          <a:latin typeface="Calibri"/>
                          <a:ea typeface="Times New Roman"/>
                        </a:rPr>
                        <a:t>Equipment</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0 days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Extra working hours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Equipment replacement cost and time</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Rent extra equipment</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3134">
                <a:tc>
                  <a:txBody>
                    <a:bodyPr/>
                    <a:lstStyle/>
                    <a:p>
                      <a:pPr>
                        <a:lnSpc>
                          <a:spcPct val="107000"/>
                        </a:lnSpc>
                        <a:spcAft>
                          <a:spcPts val="0"/>
                        </a:spcAft>
                      </a:pPr>
                      <a:r>
                        <a:rPr lang="en-US" sz="1400" b="1">
                          <a:solidFill>
                            <a:srgbClr val="000000"/>
                          </a:solidFill>
                          <a:effectLst/>
                          <a:latin typeface="Calibri"/>
                          <a:ea typeface="Times New Roman"/>
                        </a:rPr>
                        <a:t>Communications &amp; project follow up</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Calibri"/>
                          <a:ea typeface="Times New Roman"/>
                        </a:rPr>
                        <a:t>1 Day</a:t>
                      </a:r>
                      <a:endParaRPr lang="en-US" sz="1400" dirty="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After one day without a way to schedule production and project follow up</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No computer, Hadwares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Use paper reports for 1 day, then manually input information into Information system</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306">
                <a:tc>
                  <a:txBody>
                    <a:bodyPr/>
                    <a:lstStyle/>
                    <a:p>
                      <a:pPr>
                        <a:lnSpc>
                          <a:spcPct val="107000"/>
                        </a:lnSpc>
                        <a:spcAft>
                          <a:spcPts val="0"/>
                        </a:spcAft>
                      </a:pPr>
                      <a:r>
                        <a:rPr lang="en-US" sz="1400" b="1" dirty="0">
                          <a:solidFill>
                            <a:srgbClr val="000000"/>
                          </a:solidFill>
                          <a:effectLst/>
                          <a:latin typeface="Calibri"/>
                          <a:ea typeface="Times New Roman"/>
                        </a:rPr>
                        <a:t>Power &amp; water supply</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0 Hours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Shuts down, lines waste collection</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Single power feed, no generator or backup water supply</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Alternative power plant and water tank</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306">
                <a:tc>
                  <a:txBody>
                    <a:bodyPr/>
                    <a:lstStyle/>
                    <a:p>
                      <a:pPr>
                        <a:lnSpc>
                          <a:spcPct val="107000"/>
                        </a:lnSpc>
                        <a:spcAft>
                          <a:spcPts val="0"/>
                        </a:spcAft>
                      </a:pPr>
                      <a:r>
                        <a:rPr lang="en-US" sz="1400" b="1">
                          <a:solidFill>
                            <a:srgbClr val="000000"/>
                          </a:solidFill>
                          <a:effectLst/>
                          <a:latin typeface="Calibri"/>
                          <a:ea typeface="Times New Roman"/>
                        </a:rPr>
                        <a:t>Natural disasters</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0 days</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No work</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Calibri"/>
                          <a:ea typeface="Times New Roman"/>
                        </a:rPr>
                        <a:t>Project schedule</a:t>
                      </a:r>
                      <a:endParaRPr lang="en-US" sz="140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Calibri"/>
                          <a:ea typeface="Times New Roman"/>
                        </a:rPr>
                        <a:t>Work on </a:t>
                      </a:r>
                      <a:r>
                        <a:rPr lang="en-US" sz="1400" dirty="0" smtClean="0">
                          <a:solidFill>
                            <a:srgbClr val="000000"/>
                          </a:solidFill>
                          <a:effectLst/>
                          <a:latin typeface="Calibri"/>
                          <a:ea typeface="Times New Roman"/>
                        </a:rPr>
                        <a:t>Non site </a:t>
                      </a:r>
                      <a:r>
                        <a:rPr lang="en-US" sz="1400" dirty="0">
                          <a:solidFill>
                            <a:srgbClr val="000000"/>
                          </a:solidFill>
                          <a:effectLst/>
                          <a:latin typeface="Calibri"/>
                          <a:ea typeface="Times New Roman"/>
                        </a:rPr>
                        <a:t>duties</a:t>
                      </a:r>
                      <a:endParaRPr lang="en-US" sz="1400" dirty="0">
                        <a:effectLst/>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13.Risk Contingency plan</a:t>
            </a:r>
            <a:endParaRPr lang="en-US" sz="2800" b="1" dirty="0">
              <a:solidFill>
                <a:schemeClr val="bg1"/>
              </a:solidFill>
            </a:endParaRPr>
          </a:p>
        </p:txBody>
      </p:sp>
    </p:spTree>
    <p:extLst>
      <p:ext uri="{BB962C8B-B14F-4D97-AF65-F5344CB8AC3E}">
        <p14:creationId xmlns:p14="http://schemas.microsoft.com/office/powerpoint/2010/main" val="1508323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Conclusions</a:t>
            </a:r>
            <a:endParaRPr lang="en-US" sz="2800" b="1" dirty="0">
              <a:solidFill>
                <a:schemeClr val="bg1"/>
              </a:solidFill>
            </a:endParaRPr>
          </a:p>
        </p:txBody>
      </p:sp>
      <p:sp>
        <p:nvSpPr>
          <p:cNvPr id="3" name="TextBox 2"/>
          <p:cNvSpPr txBox="1"/>
          <p:nvPr/>
        </p:nvSpPr>
        <p:spPr>
          <a:xfrm>
            <a:off x="1259632" y="1412776"/>
            <a:ext cx="6624736" cy="4247317"/>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Miami LLC was requested by customer to design and construct a patio enclosure in order to optimize their space and living conditions.</a:t>
            </a:r>
          </a:p>
          <a:p>
            <a:endParaRPr lang="en-US" dirty="0" smtClean="0"/>
          </a:p>
          <a:p>
            <a:pPr marL="285750" indent="-285750">
              <a:buFont typeface="Wingdings" panose="05000000000000000000" pitchFamily="2" charset="2"/>
              <a:buChar char="§"/>
            </a:pPr>
            <a:r>
              <a:rPr lang="en-US" dirty="0"/>
              <a:t>The family will have the ability to use their back yard for dinning and recreational </a:t>
            </a:r>
            <a:r>
              <a:rPr lang="en-US" dirty="0" smtClean="0"/>
              <a:t>purposes.</a:t>
            </a:r>
          </a:p>
          <a:p>
            <a:endParaRPr lang="en-US" dirty="0" smtClean="0"/>
          </a:p>
          <a:p>
            <a:pPr marL="285750" indent="-285750">
              <a:buFont typeface="Wingdings" panose="05000000000000000000" pitchFamily="2" charset="2"/>
              <a:buChar char="§"/>
            </a:pPr>
            <a:r>
              <a:rPr lang="en-US" dirty="0" smtClean="0"/>
              <a:t>A Reasonable </a:t>
            </a:r>
            <a:r>
              <a:rPr lang="en-US" dirty="0"/>
              <a:t>budget was </a:t>
            </a:r>
            <a:r>
              <a:rPr lang="en-US" dirty="0" smtClean="0"/>
              <a:t>developed based </a:t>
            </a:r>
            <a:r>
              <a:rPr lang="en-US" dirty="0"/>
              <a:t>on the size and the architectural features of the </a:t>
            </a:r>
            <a:r>
              <a:rPr lang="en-US" dirty="0" smtClean="0"/>
              <a:t>patio.</a:t>
            </a:r>
          </a:p>
          <a:p>
            <a:endParaRPr lang="en-US" dirty="0" smtClean="0"/>
          </a:p>
          <a:p>
            <a:pPr marL="285750" indent="-285750">
              <a:buFont typeface="Wingdings" panose="05000000000000000000" pitchFamily="2" charset="2"/>
              <a:buChar char="§"/>
            </a:pPr>
            <a:r>
              <a:rPr lang="en-US" dirty="0" smtClean="0"/>
              <a:t> High </a:t>
            </a:r>
            <a:r>
              <a:rPr lang="en-US" dirty="0"/>
              <a:t>quality </a:t>
            </a:r>
            <a:r>
              <a:rPr lang="en-US" dirty="0" smtClean="0"/>
              <a:t>resources will be </a:t>
            </a:r>
            <a:r>
              <a:rPr lang="en-US" dirty="0"/>
              <a:t>used </a:t>
            </a:r>
            <a:r>
              <a:rPr lang="en-US" dirty="0" smtClean="0"/>
              <a:t>to provide </a:t>
            </a:r>
            <a:r>
              <a:rPr lang="en-US" dirty="0"/>
              <a:t>the most probable outcome.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smtClean="0"/>
          </a:p>
          <a:p>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536" y="737755"/>
            <a:ext cx="609600" cy="609600"/>
          </a:xfrm>
          <a:prstGeom prst="rect">
            <a:avLst/>
          </a:prstGeom>
        </p:spPr>
      </p:pic>
    </p:spTree>
    <p:extLst>
      <p:ext uri="{BB962C8B-B14F-4D97-AF65-F5344CB8AC3E}">
        <p14:creationId xmlns:p14="http://schemas.microsoft.com/office/powerpoint/2010/main" val="67138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 Appendix -Patio Project </a:t>
            </a:r>
            <a:endParaRPr lang="en-US" sz="2800" b="1" dirty="0">
              <a:solidFill>
                <a:schemeClr val="bg1"/>
              </a:solidFill>
            </a:endParaRPr>
          </a:p>
        </p:txBody>
      </p:sp>
      <p:pic>
        <p:nvPicPr>
          <p:cNvPr id="5" name="Picture 4" descr="C:\Users\Evis Reyes\Pictures\2016-04\IMG_1750.PNG"/>
          <p:cNvPicPr/>
          <p:nvPr/>
        </p:nvPicPr>
        <p:blipFill rotWithShape="1">
          <a:blip r:embed="rId3" cstate="print">
            <a:extLst>
              <a:ext uri="{28A0092B-C50C-407E-A947-70E740481C1C}">
                <a14:useLocalDpi xmlns:a14="http://schemas.microsoft.com/office/drawing/2010/main" val="0"/>
              </a:ext>
            </a:extLst>
          </a:blip>
          <a:srcRect l="12181" t="12800" r="12318" b="12368"/>
          <a:stretch/>
        </p:blipFill>
        <p:spPr bwMode="auto">
          <a:xfrm>
            <a:off x="539552" y="1206763"/>
            <a:ext cx="2592288" cy="1656184"/>
          </a:xfrm>
          <a:prstGeom prst="rect">
            <a:avLst/>
          </a:prstGeom>
          <a:noFill/>
          <a:ln>
            <a:noFill/>
          </a:ln>
          <a:extLst>
            <a:ext uri="{53640926-AAD7-44D8-BBD7-CCE9431645EC}">
              <a14:shadowObscured xmlns:a14="http://schemas.microsoft.com/office/drawing/2010/main"/>
            </a:ext>
          </a:extLst>
        </p:spPr>
      </p:pic>
      <p:pic>
        <p:nvPicPr>
          <p:cNvPr id="7" name="Picture 6" descr="C:\Users\Evis Reyes\Pictures\2016-04\IMG_1752.PNG"/>
          <p:cNvPicPr/>
          <p:nvPr/>
        </p:nvPicPr>
        <p:blipFill rotWithShape="1">
          <a:blip r:embed="rId4" cstate="print">
            <a:extLst>
              <a:ext uri="{28A0092B-C50C-407E-A947-70E740481C1C}">
                <a14:useLocalDpi xmlns:a14="http://schemas.microsoft.com/office/drawing/2010/main" val="0"/>
              </a:ext>
            </a:extLst>
          </a:blip>
          <a:srcRect l="15225" t="12802" r="15222" b="11813"/>
          <a:stretch/>
        </p:blipFill>
        <p:spPr bwMode="auto">
          <a:xfrm>
            <a:off x="3563888" y="1206764"/>
            <a:ext cx="2304256" cy="1656183"/>
          </a:xfrm>
          <a:prstGeom prst="rect">
            <a:avLst/>
          </a:prstGeom>
          <a:noFill/>
          <a:ln>
            <a:noFill/>
          </a:ln>
          <a:extLst>
            <a:ext uri="{53640926-AAD7-44D8-BBD7-CCE9431645EC}">
              <a14:shadowObscured xmlns:a14="http://schemas.microsoft.com/office/drawing/2010/main"/>
            </a:ext>
          </a:extLst>
        </p:spPr>
      </p:pic>
      <p:pic>
        <p:nvPicPr>
          <p:cNvPr id="8" name="Picture 7" descr="C:\Users\Evis Reyes\Pictures\2016-04\IMG_1754.PNG"/>
          <p:cNvPicPr/>
          <p:nvPr/>
        </p:nvPicPr>
        <p:blipFill rotWithShape="1">
          <a:blip r:embed="rId5" cstate="print">
            <a:extLst>
              <a:ext uri="{28A0092B-C50C-407E-A947-70E740481C1C}">
                <a14:useLocalDpi xmlns:a14="http://schemas.microsoft.com/office/drawing/2010/main" val="0"/>
              </a:ext>
            </a:extLst>
          </a:blip>
          <a:srcRect l="12501" t="12233" r="11999" b="12083"/>
          <a:stretch/>
        </p:blipFill>
        <p:spPr bwMode="auto">
          <a:xfrm>
            <a:off x="6228184" y="1278772"/>
            <a:ext cx="2783160" cy="1656183"/>
          </a:xfrm>
          <a:prstGeom prst="rect">
            <a:avLst/>
          </a:prstGeom>
          <a:noFill/>
          <a:ln>
            <a:noFill/>
          </a:ln>
          <a:extLst>
            <a:ext uri="{53640926-AAD7-44D8-BBD7-CCE9431645EC}">
              <a14:shadowObscured xmlns:a14="http://schemas.microsoft.com/office/drawing/2010/main"/>
            </a:ext>
          </a:extLst>
        </p:spPr>
      </p:pic>
      <p:pic>
        <p:nvPicPr>
          <p:cNvPr id="9" name="Picture 8" descr="C:\Users\Evis Reyes\Pictures\2016-04\IMG_1756.PNG"/>
          <p:cNvPicPr/>
          <p:nvPr/>
        </p:nvPicPr>
        <p:blipFill rotWithShape="1">
          <a:blip r:embed="rId6" cstate="print">
            <a:extLst>
              <a:ext uri="{28A0092B-C50C-407E-A947-70E740481C1C}">
                <a14:useLocalDpi xmlns:a14="http://schemas.microsoft.com/office/drawing/2010/main" val="0"/>
              </a:ext>
            </a:extLst>
          </a:blip>
          <a:srcRect l="12341" t="12231" r="12320" b="11798"/>
          <a:stretch/>
        </p:blipFill>
        <p:spPr bwMode="auto">
          <a:xfrm>
            <a:off x="548827" y="3078971"/>
            <a:ext cx="2583013" cy="1584176"/>
          </a:xfrm>
          <a:prstGeom prst="rect">
            <a:avLst/>
          </a:prstGeom>
          <a:noFill/>
          <a:ln>
            <a:noFill/>
          </a:ln>
          <a:extLst>
            <a:ext uri="{53640926-AAD7-44D8-BBD7-CCE9431645EC}">
              <a14:shadowObscured xmlns:a14="http://schemas.microsoft.com/office/drawing/2010/main"/>
            </a:ext>
          </a:extLst>
        </p:spPr>
      </p:pic>
      <p:pic>
        <p:nvPicPr>
          <p:cNvPr id="10" name="Picture 9" descr="C:\Users\Evis Reyes\Pictures\2016-04\IMG_1757.PNG"/>
          <p:cNvPicPr/>
          <p:nvPr/>
        </p:nvPicPr>
        <p:blipFill rotWithShape="1">
          <a:blip r:embed="rId7" cstate="print">
            <a:extLst>
              <a:ext uri="{28A0092B-C50C-407E-A947-70E740481C1C}">
                <a14:useLocalDpi xmlns:a14="http://schemas.microsoft.com/office/drawing/2010/main" val="0"/>
              </a:ext>
            </a:extLst>
          </a:blip>
          <a:srcRect l="12181" t="11947" r="12959" b="12083"/>
          <a:stretch/>
        </p:blipFill>
        <p:spPr bwMode="auto">
          <a:xfrm>
            <a:off x="3444860" y="3063125"/>
            <a:ext cx="2542312" cy="1516881"/>
          </a:xfrm>
          <a:prstGeom prst="rect">
            <a:avLst/>
          </a:prstGeom>
          <a:noFill/>
          <a:ln>
            <a:noFill/>
          </a:ln>
          <a:extLst>
            <a:ext uri="{53640926-AAD7-44D8-BBD7-CCE9431645EC}">
              <a14:shadowObscured xmlns:a14="http://schemas.microsoft.com/office/drawing/2010/main"/>
            </a:ext>
          </a:extLst>
        </p:spPr>
      </p:pic>
      <p:pic>
        <p:nvPicPr>
          <p:cNvPr id="11" name="Picture 10" descr="C:\Users\Evis Reyes\Pictures\2016-04\IMG_1762.PNG"/>
          <p:cNvPicPr/>
          <p:nvPr/>
        </p:nvPicPr>
        <p:blipFill rotWithShape="1">
          <a:blip r:embed="rId8" cstate="print">
            <a:extLst>
              <a:ext uri="{28A0092B-C50C-407E-A947-70E740481C1C}">
                <a14:useLocalDpi xmlns:a14="http://schemas.microsoft.com/office/drawing/2010/main" val="0"/>
              </a:ext>
            </a:extLst>
          </a:blip>
          <a:srcRect l="12020" t="11949" r="12159" b="12083"/>
          <a:stretch/>
        </p:blipFill>
        <p:spPr bwMode="auto">
          <a:xfrm>
            <a:off x="6228184" y="3078971"/>
            <a:ext cx="2699901" cy="1501035"/>
          </a:xfrm>
          <a:prstGeom prst="rect">
            <a:avLst/>
          </a:prstGeom>
          <a:noFill/>
          <a:ln>
            <a:noFill/>
          </a:ln>
          <a:extLst>
            <a:ext uri="{53640926-AAD7-44D8-BBD7-CCE9431645EC}">
              <a14:shadowObscured xmlns:a14="http://schemas.microsoft.com/office/drawing/2010/main"/>
            </a:ext>
          </a:extLst>
        </p:spPr>
      </p:pic>
      <p:pic>
        <p:nvPicPr>
          <p:cNvPr id="12" name="Picture 11" descr="C:\Users\Evis Reyes\Pictures\2016-04\IMG_1767.PNG"/>
          <p:cNvPicPr/>
          <p:nvPr/>
        </p:nvPicPr>
        <p:blipFill rotWithShape="1">
          <a:blip r:embed="rId9" cstate="print">
            <a:extLst>
              <a:ext uri="{28A0092B-C50C-407E-A947-70E740481C1C}">
                <a14:useLocalDpi xmlns:a14="http://schemas.microsoft.com/office/drawing/2010/main" val="0"/>
              </a:ext>
            </a:extLst>
          </a:blip>
          <a:srcRect l="12020" t="11664" r="12159" b="12652"/>
          <a:stretch/>
        </p:blipFill>
        <p:spPr bwMode="auto">
          <a:xfrm>
            <a:off x="1475656" y="4995869"/>
            <a:ext cx="2799715" cy="1574165"/>
          </a:xfrm>
          <a:prstGeom prst="rect">
            <a:avLst/>
          </a:prstGeom>
          <a:noFill/>
          <a:ln>
            <a:noFill/>
          </a:ln>
          <a:extLst>
            <a:ext uri="{53640926-AAD7-44D8-BBD7-CCE9431645EC}">
              <a14:shadowObscured xmlns:a14="http://schemas.microsoft.com/office/drawing/2010/main"/>
            </a:ext>
          </a:extLst>
        </p:spPr>
      </p:pic>
      <p:pic>
        <p:nvPicPr>
          <p:cNvPr id="13" name="Picture 12" descr="C:\Users\Evis Reyes\Pictures\2016-04\IMG_1777.PNG"/>
          <p:cNvPicPr/>
          <p:nvPr/>
        </p:nvPicPr>
        <p:blipFill rotWithShape="1">
          <a:blip r:embed="rId10" cstate="print">
            <a:extLst>
              <a:ext uri="{28A0092B-C50C-407E-A947-70E740481C1C}">
                <a14:useLocalDpi xmlns:a14="http://schemas.microsoft.com/office/drawing/2010/main" val="0"/>
              </a:ext>
            </a:extLst>
          </a:blip>
          <a:srcRect l="12180" r="11849"/>
          <a:stretch/>
        </p:blipFill>
        <p:spPr bwMode="auto">
          <a:xfrm>
            <a:off x="5091552" y="4995869"/>
            <a:ext cx="2648800" cy="16734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9052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1580" y="1988839"/>
            <a:ext cx="7812868" cy="1959511"/>
          </a:xfrm>
          <a:prstGeom prst="rect">
            <a:avLst/>
          </a:prstGeom>
          <a:noFill/>
        </p:spPr>
        <p:txBody>
          <a:bodyPr wrap="square" rtlCol="0">
            <a:spAutoFit/>
          </a:bodyPr>
          <a:lstStyle/>
          <a:p>
            <a:pPr marL="285750" indent="-285750" algn="just">
              <a:spcBef>
                <a:spcPts val="800"/>
              </a:spcBef>
              <a:buFont typeface="Wingdings" panose="05000000000000000000" pitchFamily="2" charset="2"/>
              <a:buChar char="§"/>
            </a:pPr>
            <a:r>
              <a:rPr lang="en-US" b="1" dirty="0" smtClean="0">
                <a:latin typeface="+mj-lt"/>
                <a:cs typeface="Times New Roman" panose="02020603050405020304" pitchFamily="18" charset="0"/>
              </a:rPr>
              <a:t>Miami Contracting LLC is a </a:t>
            </a:r>
            <a:r>
              <a:rPr lang="en-US" b="1" dirty="0">
                <a:latin typeface="+mj-lt"/>
                <a:cs typeface="Times New Roman" panose="02020603050405020304" pitchFamily="18" charset="0"/>
              </a:rPr>
              <a:t>mid-sized </a:t>
            </a:r>
            <a:r>
              <a:rPr lang="en-US" b="1" dirty="0" smtClean="0">
                <a:latin typeface="+mj-lt"/>
                <a:cs typeface="Times New Roman" panose="02020603050405020304" pitchFamily="18" charset="0"/>
              </a:rPr>
              <a:t>company that </a:t>
            </a:r>
            <a:r>
              <a:rPr lang="en-US" b="1" dirty="0">
                <a:latin typeface="+mj-lt"/>
                <a:cs typeface="Times New Roman" panose="02020603050405020304" pitchFamily="18" charset="0"/>
              </a:rPr>
              <a:t>specializes in small residential and commercial development construction for the past 50 years. </a:t>
            </a:r>
            <a:endParaRPr lang="en-US" b="1" dirty="0" smtClean="0">
              <a:latin typeface="+mj-lt"/>
              <a:cs typeface="Times New Roman" panose="02020603050405020304" pitchFamily="18" charset="0"/>
            </a:endParaRPr>
          </a:p>
          <a:p>
            <a:pPr marL="285750" indent="-285750" algn="just">
              <a:spcBef>
                <a:spcPts val="800"/>
              </a:spcBef>
              <a:buFont typeface="Wingdings" panose="05000000000000000000" pitchFamily="2" charset="2"/>
              <a:buChar char="§"/>
            </a:pPr>
            <a:r>
              <a:rPr lang="en-US" b="1" dirty="0">
                <a:latin typeface="+mj-lt"/>
                <a:cs typeface="Times New Roman" panose="02020603050405020304" pitchFamily="18" charset="0"/>
              </a:rPr>
              <a:t>The company has highly developed craftsman in the field of engineering </a:t>
            </a:r>
            <a:r>
              <a:rPr lang="en-US" b="1" dirty="0" smtClean="0">
                <a:latin typeface="+mj-lt"/>
                <a:cs typeface="Times New Roman" panose="02020603050405020304" pitchFamily="18" charset="0"/>
              </a:rPr>
              <a:t>design</a:t>
            </a:r>
            <a:r>
              <a:rPr lang="en-US" b="1" dirty="0">
                <a:latin typeface="+mj-lt"/>
                <a:cs typeface="Times New Roman" panose="02020603050405020304" pitchFamily="18" charset="0"/>
              </a:rPr>
              <a:t>.</a:t>
            </a:r>
          </a:p>
          <a:p>
            <a:pPr marL="285750" indent="-285750" algn="just">
              <a:spcBef>
                <a:spcPts val="800"/>
              </a:spcBef>
              <a:buFont typeface="Wingdings" panose="05000000000000000000" pitchFamily="2" charset="2"/>
              <a:buChar char="§"/>
            </a:pPr>
            <a:r>
              <a:rPr lang="en-US" b="1" dirty="0">
                <a:latin typeface="+mj-lt"/>
                <a:cs typeface="Times New Roman" panose="02020603050405020304" pitchFamily="18" charset="0"/>
              </a:rPr>
              <a:t>The mission statement of the organization is “Optimizing Existing Space For Client’s </a:t>
            </a:r>
            <a:r>
              <a:rPr lang="en-US" b="1" dirty="0" smtClean="0">
                <a:latin typeface="+mj-lt"/>
                <a:cs typeface="Times New Roman" panose="02020603050405020304" pitchFamily="18" charset="0"/>
              </a:rPr>
              <a:t>Needs.”</a:t>
            </a:r>
            <a:endParaRPr lang="en-US" b="1" dirty="0">
              <a:latin typeface="+mj-lt"/>
              <a:cs typeface="Times New Roman" panose="02020603050405020304" pitchFamily="18" charset="0"/>
            </a:endParaRPr>
          </a:p>
        </p:txBody>
      </p:sp>
      <p:pic>
        <p:nvPicPr>
          <p:cNvPr id="4" name="Picture 3" descr="The Happy Homeowner - Page 2 of 55 - Living a Healthy, Balanced Life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5418814"/>
            <a:ext cx="3528392" cy="122271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008" y="692696"/>
            <a:ext cx="609600" cy="609600"/>
          </a:xfrm>
          <a:prstGeom prst="rect">
            <a:avLst/>
          </a:prstGeom>
        </p:spPr>
      </p:pic>
      <p:sp>
        <p:nvSpPr>
          <p:cNvPr id="7"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Company Background</a:t>
            </a:r>
            <a:endParaRPr lang="en-US" sz="2800" b="1" dirty="0">
              <a:solidFill>
                <a:schemeClr val="bg1"/>
              </a:solidFill>
            </a:endParaRPr>
          </a:p>
        </p:txBody>
      </p:sp>
    </p:spTree>
    <p:extLst>
      <p:ext uri="{BB962C8B-B14F-4D97-AF65-F5344CB8AC3E}">
        <p14:creationId xmlns:p14="http://schemas.microsoft.com/office/powerpoint/2010/main" val="12376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202"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a:xfrm>
            <a:off x="1426840" y="1340768"/>
            <a:ext cx="6889576" cy="5256584"/>
          </a:xfrm>
        </p:spPr>
        <p:txBody>
          <a:bodyPr>
            <a:normAutofit/>
          </a:bodyPr>
          <a:lstStyle/>
          <a:p>
            <a:pPr marL="285750" indent="-285750" algn="l">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Miami LLC was requested to render their contracting service in constructing a enclosed patio.</a:t>
            </a:r>
            <a:endParaRPr lang="en-US" sz="1600" b="1" dirty="0">
              <a:solidFill>
                <a:schemeClr val="tx1"/>
              </a:solidFill>
              <a:latin typeface="+mj-lt"/>
              <a:cs typeface="Times New Roman" panose="02020603050405020304" pitchFamily="18" charset="0"/>
            </a:endParaRPr>
          </a:p>
          <a:p>
            <a:pPr marL="285750" indent="-285750" algn="l">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The customer needs more livable space and will use the new feature as an area for recreational or dinning purposes</a:t>
            </a:r>
            <a:endParaRPr lang="en-US" sz="1600" b="1" dirty="0">
              <a:solidFill>
                <a:schemeClr val="tx1"/>
              </a:solidFill>
              <a:latin typeface="+mj-lt"/>
              <a:cs typeface="Times New Roman" panose="02020603050405020304" pitchFamily="18" charset="0"/>
            </a:endParaRP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Many interior or exterior options are available to the customer. </a:t>
            </a: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Methods and procedures used to execute this project will </a:t>
            </a:r>
            <a:r>
              <a:rPr lang="en-US" sz="1600" b="1" dirty="0">
                <a:solidFill>
                  <a:schemeClr val="tx1"/>
                </a:solidFill>
                <a:latin typeface="+mj-lt"/>
                <a:cs typeface="Times New Roman" panose="02020603050405020304" pitchFamily="18" charset="0"/>
              </a:rPr>
              <a:t>comply with  the </a:t>
            </a:r>
            <a:r>
              <a:rPr lang="en-US" sz="1600" b="1" dirty="0" smtClean="0">
                <a:solidFill>
                  <a:schemeClr val="tx1"/>
                </a:solidFill>
                <a:latin typeface="+mj-lt"/>
                <a:cs typeface="Times New Roman" panose="02020603050405020304" pitchFamily="18" charset="0"/>
              </a:rPr>
              <a:t>Municipality </a:t>
            </a:r>
            <a:r>
              <a:rPr lang="en-US" sz="1600" b="1" dirty="0">
                <a:solidFill>
                  <a:schemeClr val="tx1"/>
                </a:solidFill>
                <a:latin typeface="+mj-lt"/>
                <a:cs typeface="Times New Roman" panose="02020603050405020304" pitchFamily="18" charset="0"/>
              </a:rPr>
              <a:t>and City of Miami Building Codes and all construction materials will be per the American Society of Testing Materials (</a:t>
            </a:r>
            <a:r>
              <a:rPr lang="en-US" sz="1600" b="1" dirty="0" smtClean="0">
                <a:solidFill>
                  <a:schemeClr val="tx1"/>
                </a:solidFill>
                <a:latin typeface="+mj-lt"/>
                <a:cs typeface="Times New Roman" panose="02020603050405020304" pitchFamily="18" charset="0"/>
              </a:rPr>
              <a:t>ASTM, </a:t>
            </a:r>
            <a:r>
              <a:rPr lang="en-US" sz="1600" b="1" dirty="0">
                <a:solidFill>
                  <a:schemeClr val="tx1"/>
                </a:solidFill>
                <a:latin typeface="+mj-lt"/>
                <a:cs typeface="Times New Roman" panose="02020603050405020304" pitchFamily="18" charset="0"/>
              </a:rPr>
              <a:t>2016</a:t>
            </a:r>
            <a:r>
              <a:rPr lang="en-US" sz="1600" b="1" dirty="0" smtClean="0">
                <a:solidFill>
                  <a:schemeClr val="tx1"/>
                </a:solidFill>
                <a:latin typeface="+mj-lt"/>
                <a:cs typeface="Times New Roman" panose="02020603050405020304" pitchFamily="18" charset="0"/>
              </a:rPr>
              <a:t>).</a:t>
            </a: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During the life of </a:t>
            </a:r>
            <a:r>
              <a:rPr lang="en-US" sz="1600" b="1" dirty="0">
                <a:solidFill>
                  <a:schemeClr val="tx1"/>
                </a:solidFill>
                <a:latin typeface="+mj-lt"/>
                <a:cs typeface="Times New Roman" panose="02020603050405020304" pitchFamily="18" charset="0"/>
              </a:rPr>
              <a:t>the project  inspections will be </a:t>
            </a:r>
            <a:r>
              <a:rPr lang="en-US" sz="1600" b="1" dirty="0" smtClean="0">
                <a:solidFill>
                  <a:schemeClr val="tx1"/>
                </a:solidFill>
                <a:latin typeface="+mj-lt"/>
                <a:cs typeface="Times New Roman" panose="02020603050405020304" pitchFamily="18" charset="0"/>
              </a:rPr>
              <a:t>provided</a:t>
            </a: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Any </a:t>
            </a:r>
            <a:r>
              <a:rPr lang="en-US" sz="1600" b="1" dirty="0">
                <a:solidFill>
                  <a:schemeClr val="tx1"/>
                </a:solidFill>
                <a:latin typeface="+mj-lt"/>
                <a:cs typeface="Times New Roman" panose="02020603050405020304" pitchFamily="18" charset="0"/>
              </a:rPr>
              <a:t>problems that occur during the construction will be trouble-shooted as they arise and </a:t>
            </a:r>
            <a:r>
              <a:rPr lang="en-US" sz="1600" b="1" dirty="0" smtClean="0">
                <a:solidFill>
                  <a:schemeClr val="tx1"/>
                </a:solidFill>
                <a:latin typeface="+mj-lt"/>
                <a:cs typeface="Times New Roman" panose="02020603050405020304" pitchFamily="18" charset="0"/>
              </a:rPr>
              <a:t>prioritized </a:t>
            </a:r>
            <a:r>
              <a:rPr lang="en-US" sz="1600" b="1" dirty="0">
                <a:solidFill>
                  <a:schemeClr val="tx1"/>
                </a:solidFill>
                <a:latin typeface="+mj-lt"/>
                <a:cs typeface="Times New Roman" panose="02020603050405020304" pitchFamily="18" charset="0"/>
              </a:rPr>
              <a:t>accordingly. </a:t>
            </a:r>
            <a:endParaRPr lang="en-US" sz="1600" b="1" dirty="0" smtClean="0">
              <a:solidFill>
                <a:schemeClr val="tx1"/>
              </a:solidFill>
              <a:latin typeface="+mj-lt"/>
              <a:cs typeface="Times New Roman" panose="02020603050405020304" pitchFamily="18" charset="0"/>
            </a:endParaRP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Illustrations and pictures are included in the report to show the customer examples of what the enclosed patio can look like from the inside and outside.  </a:t>
            </a:r>
          </a:p>
          <a:p>
            <a:pPr marL="285750" indent="-285750" algn="l">
              <a:spcBef>
                <a:spcPts val="800"/>
              </a:spcBef>
              <a:buFont typeface="Wingdings" panose="05000000000000000000" pitchFamily="2" charset="2"/>
              <a:buChar char="§"/>
            </a:pPr>
            <a:r>
              <a:rPr lang="en-US" sz="1600" b="1" dirty="0" smtClean="0">
                <a:solidFill>
                  <a:schemeClr val="tx1"/>
                </a:solidFill>
                <a:latin typeface="+mj-lt"/>
                <a:cs typeface="Times New Roman" panose="02020603050405020304" pitchFamily="18" charset="0"/>
              </a:rPr>
              <a:t>The cost of the project including design, labor, and material is $65,583</a:t>
            </a:r>
            <a:endParaRPr lang="en-US" sz="1600" b="1" dirty="0">
              <a:solidFill>
                <a:schemeClr val="tx1"/>
              </a:solidFill>
              <a:latin typeface="+mj-lt"/>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620" y="635417"/>
            <a:ext cx="609600" cy="609600"/>
          </a:xfrm>
          <a:prstGeom prst="rect">
            <a:avLst/>
          </a:prstGeom>
        </p:spPr>
      </p:pic>
      <p:sp>
        <p:nvSpPr>
          <p:cNvPr id="8" name="Title 2"/>
          <p:cNvSpPr txBox="1">
            <a:spLocks/>
          </p:cNvSpPr>
          <p:nvPr/>
        </p:nvSpPr>
        <p:spPr>
          <a:xfrm>
            <a:off x="3779912" y="44624"/>
            <a:ext cx="5256584" cy="7486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rPr>
              <a:t> </a:t>
            </a:r>
            <a:r>
              <a:rPr lang="en-US" sz="2800" b="1" dirty="0" smtClean="0">
                <a:solidFill>
                  <a:schemeClr val="bg1"/>
                </a:solidFill>
              </a:rPr>
              <a:t>Executive summary  </a:t>
            </a:r>
            <a:endParaRPr lang="en-US" sz="2800" b="1" dirty="0">
              <a:solidFill>
                <a:schemeClr val="bg1"/>
              </a:solidFill>
            </a:endParaRPr>
          </a:p>
        </p:txBody>
      </p:sp>
    </p:spTree>
    <p:extLst>
      <p:ext uri="{BB962C8B-B14F-4D97-AF65-F5344CB8AC3E}">
        <p14:creationId xmlns:p14="http://schemas.microsoft.com/office/powerpoint/2010/main" val="415434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9617"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5616" y="2132856"/>
            <a:ext cx="7200800" cy="2554545"/>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t>Design and construct a patio room in the back of single family house.</a:t>
            </a:r>
          </a:p>
          <a:p>
            <a:pPr marL="285750" indent="-285750" algn="just">
              <a:buFont typeface="Wingdings" panose="05000000000000000000" pitchFamily="2" charset="2"/>
              <a:buChar char="§"/>
            </a:pPr>
            <a:r>
              <a:rPr lang="en-US" sz="2000" b="1" dirty="0" smtClean="0"/>
              <a:t>Includes a foundation, framing, sliding doors, windows, roof, ceramic tiles and paint.</a:t>
            </a:r>
          </a:p>
          <a:p>
            <a:pPr marL="285750" indent="-285750" algn="just">
              <a:buFont typeface="Wingdings" panose="05000000000000000000" pitchFamily="2" charset="2"/>
              <a:buChar char="§"/>
            </a:pPr>
            <a:r>
              <a:rPr lang="en-US" sz="2000" b="1" dirty="0" smtClean="0"/>
              <a:t>The total area of the patio room is five hundred square feet.</a:t>
            </a:r>
          </a:p>
          <a:p>
            <a:pPr marL="285750" indent="-285750" algn="just">
              <a:buFont typeface="Wingdings" panose="05000000000000000000" pitchFamily="2" charset="2"/>
              <a:buChar char="§"/>
            </a:pPr>
            <a:r>
              <a:rPr lang="en-US" sz="2000" b="1" dirty="0" smtClean="0"/>
              <a:t>The proposal will be completed in about 102 days</a:t>
            </a:r>
          </a:p>
          <a:p>
            <a:pPr marL="285750" indent="-285750" algn="just">
              <a:buFont typeface="Wingdings" panose="05000000000000000000" pitchFamily="2" charset="2"/>
              <a:buChar char="§"/>
            </a:pPr>
            <a:r>
              <a:rPr lang="en-US" sz="2000" b="1" dirty="0" smtClean="0"/>
              <a:t>It is design to create smooth environment bringing comfort to the family.</a:t>
            </a:r>
            <a:endParaRPr lang="en-US" sz="2000" b="1" dirty="0"/>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815876"/>
            <a:ext cx="609600" cy="609600"/>
          </a:xfrm>
          <a:prstGeom prst="rect">
            <a:avLst/>
          </a:prstGeom>
        </p:spPr>
      </p:pic>
      <p:sp>
        <p:nvSpPr>
          <p:cNvPr id="10" name="Title 2"/>
          <p:cNvSpPr>
            <a:spLocks noGrp="1"/>
          </p:cNvSpPr>
          <p:nvPr>
            <p:ph type="title"/>
          </p:nvPr>
        </p:nvSpPr>
        <p:spPr>
          <a:xfrm>
            <a:off x="3779912" y="44624"/>
            <a:ext cx="5256584" cy="748672"/>
          </a:xfrm>
        </p:spPr>
        <p:txBody>
          <a:bodyPr>
            <a:normAutofit/>
          </a:bodyPr>
          <a:lstStyle/>
          <a:p>
            <a:r>
              <a:rPr lang="en-US" sz="2800" b="1" dirty="0">
                <a:solidFill>
                  <a:schemeClr val="bg1"/>
                </a:solidFill>
              </a:rPr>
              <a:t>1</a:t>
            </a:r>
            <a:r>
              <a:rPr lang="en-US" sz="2800" b="1" dirty="0" smtClean="0">
                <a:solidFill>
                  <a:schemeClr val="bg1"/>
                </a:solidFill>
              </a:rPr>
              <a:t>.Introduction  </a:t>
            </a:r>
            <a:endParaRPr lang="en-US" sz="2800" b="1" dirty="0">
              <a:solidFill>
                <a:schemeClr val="bg1"/>
              </a:solidFill>
            </a:endParaRPr>
          </a:p>
        </p:txBody>
      </p:sp>
    </p:spTree>
    <p:extLst>
      <p:ext uri="{BB962C8B-B14F-4D97-AF65-F5344CB8AC3E}">
        <p14:creationId xmlns:p14="http://schemas.microsoft.com/office/powerpoint/2010/main" val="1421237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5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9632" y="1798719"/>
            <a:ext cx="6840760" cy="646331"/>
          </a:xfrm>
          <a:prstGeom prst="rect">
            <a:avLst/>
          </a:prstGeom>
        </p:spPr>
        <p:txBody>
          <a:bodyPr wrap="square">
            <a:spAutoFit/>
          </a:bodyPr>
          <a:lstStyle/>
          <a:p>
            <a:pPr marL="285750" indent="-285750" algn="just">
              <a:buFont typeface="Wingdings" panose="05000000000000000000" pitchFamily="2" charset="2"/>
              <a:buChar char="§"/>
            </a:pPr>
            <a:r>
              <a:rPr lang="en-US" b="1" dirty="0">
                <a:latin typeface="+mj-lt"/>
                <a:ea typeface="Calibri" panose="020F0502020204030204" pitchFamily="34" charset="0"/>
              </a:rPr>
              <a:t>The owner of the residence has hired Miami LLC to mitigate the issue of not having enough living space within the home.</a:t>
            </a:r>
            <a:endParaRPr lang="en-US" b="1" dirty="0">
              <a:latin typeface="+mj-lt"/>
            </a:endParaRPr>
          </a:p>
        </p:txBody>
      </p:sp>
      <p:sp>
        <p:nvSpPr>
          <p:cNvPr id="4" name="Rectangle 3"/>
          <p:cNvSpPr/>
          <p:nvPr/>
        </p:nvSpPr>
        <p:spPr>
          <a:xfrm>
            <a:off x="1259632" y="2780928"/>
            <a:ext cx="6840760" cy="646331"/>
          </a:xfrm>
          <a:prstGeom prst="rect">
            <a:avLst/>
          </a:prstGeom>
        </p:spPr>
        <p:txBody>
          <a:bodyPr wrap="square">
            <a:spAutoFit/>
          </a:bodyPr>
          <a:lstStyle/>
          <a:p>
            <a:pPr marL="285750" indent="-285750" algn="just">
              <a:buFont typeface="Wingdings" panose="05000000000000000000" pitchFamily="2" charset="2"/>
              <a:buChar char="§"/>
            </a:pPr>
            <a:r>
              <a:rPr lang="en-US" b="1" dirty="0">
                <a:latin typeface="+mj-lt"/>
                <a:ea typeface="Calibri" panose="020F0502020204030204" pitchFamily="34" charset="0"/>
              </a:rPr>
              <a:t>During the rainy and hot weather months, the family misses the opportunity to have barbeques. </a:t>
            </a:r>
            <a:endParaRPr lang="en-US" b="1" dirty="0">
              <a:latin typeface="+mj-lt"/>
            </a:endParaRPr>
          </a:p>
        </p:txBody>
      </p:sp>
      <p:sp>
        <p:nvSpPr>
          <p:cNvPr id="5" name="Rectangle 4"/>
          <p:cNvSpPr/>
          <p:nvPr/>
        </p:nvSpPr>
        <p:spPr>
          <a:xfrm>
            <a:off x="1259632" y="3645024"/>
            <a:ext cx="6984776" cy="923330"/>
          </a:xfrm>
          <a:prstGeom prst="rect">
            <a:avLst/>
          </a:prstGeom>
        </p:spPr>
        <p:txBody>
          <a:bodyPr wrap="square">
            <a:spAutoFit/>
          </a:bodyPr>
          <a:lstStyle/>
          <a:p>
            <a:pPr marL="285750" indent="-285750" algn="just">
              <a:buFont typeface="Wingdings" panose="05000000000000000000" pitchFamily="2" charset="2"/>
              <a:buChar char="§"/>
            </a:pPr>
            <a:r>
              <a:rPr lang="en-US" b="1" dirty="0">
                <a:latin typeface="+mj-lt"/>
                <a:ea typeface="Calibri" panose="020F0502020204030204" pitchFamily="34" charset="0"/>
              </a:rPr>
              <a:t>focus of this project is to demonstrate to the customer that spending the time, resources, and money to construct the patio room will benefit the owner in the long-run </a:t>
            </a:r>
            <a:endParaRPr lang="en-US" b="1" dirty="0">
              <a:latin typeface="+mj-lt"/>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883900"/>
            <a:ext cx="609600" cy="609600"/>
          </a:xfrm>
          <a:prstGeom prst="rect">
            <a:avLst/>
          </a:prstGeom>
        </p:spPr>
      </p:pic>
      <p:sp>
        <p:nvSpPr>
          <p:cNvPr id="9" name="Title 2"/>
          <p:cNvSpPr>
            <a:spLocks noGrp="1"/>
          </p:cNvSpPr>
          <p:nvPr>
            <p:ph type="title"/>
          </p:nvPr>
        </p:nvSpPr>
        <p:spPr>
          <a:xfrm>
            <a:off x="4705672" y="44624"/>
            <a:ext cx="4330824" cy="748672"/>
          </a:xfrm>
        </p:spPr>
        <p:txBody>
          <a:bodyPr>
            <a:normAutofit/>
          </a:bodyPr>
          <a:lstStyle/>
          <a:p>
            <a:r>
              <a:rPr lang="en-US" sz="2800" b="1" dirty="0" smtClean="0">
                <a:solidFill>
                  <a:schemeClr val="bg1"/>
                </a:solidFill>
              </a:rPr>
              <a:t>2.Problem statement</a:t>
            </a:r>
            <a:endParaRPr lang="en-US" sz="2800" b="1" dirty="0">
              <a:solidFill>
                <a:schemeClr val="bg1"/>
              </a:solidFill>
            </a:endParaRPr>
          </a:p>
        </p:txBody>
      </p:sp>
    </p:spTree>
    <p:extLst>
      <p:ext uri="{BB962C8B-B14F-4D97-AF65-F5344CB8AC3E}">
        <p14:creationId xmlns:p14="http://schemas.microsoft.com/office/powerpoint/2010/main" val="39512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4803" fill="hold"/>
                                        <p:tgtEl>
                                          <p:spTgt spid="8"/>
                                        </p:tgtEl>
                                      </p:cBhvr>
                                    </p:cmd>
                                  </p:childTnLst>
                                </p:cTn>
                              </p:par>
                            </p:childTnLst>
                          </p:cTn>
                        </p:par>
                      </p:childTnLst>
                    </p:cTn>
                  </p:par>
                </p:childTnLst>
              </p:cTn>
              <p:nextCondLst>
                <p:cond evt="onClick" delay="0">
                  <p:tgtEl>
                    <p:spTgt spid="8"/>
                  </p:tgtEl>
                </p:cond>
              </p:nextCondLst>
            </p:seq>
            <p:audio>
              <p:cMediaNode vol="80000">
                <p:cTn id="29"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 y="158220"/>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1484784"/>
            <a:ext cx="7776864"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smtClean="0">
                <a:latin typeface="+mj-lt"/>
                <a:cs typeface="Times New Roman" panose="02020603050405020304" pitchFamily="18" charset="0"/>
              </a:rPr>
              <a:t>Construct </a:t>
            </a:r>
            <a:r>
              <a:rPr lang="en-US" sz="2000" b="1" dirty="0">
                <a:latin typeface="+mj-lt"/>
                <a:cs typeface="Times New Roman" panose="02020603050405020304" pitchFamily="18" charset="0"/>
              </a:rPr>
              <a:t>an enclosed patio for a multifamily single unit home for improvement.  This addition will optimize the living space and appreciate the value of the home.</a:t>
            </a:r>
          </a:p>
        </p:txBody>
      </p:sp>
      <p:pic>
        <p:nvPicPr>
          <p:cNvPr id="10" name="Picture 9" descr="Air conditioning, computers, TV, and other enticements lured people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2996952"/>
            <a:ext cx="7272808" cy="3250163"/>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008" y="764704"/>
            <a:ext cx="609600" cy="609600"/>
          </a:xfrm>
          <a:prstGeom prst="rect">
            <a:avLst/>
          </a:prstGeom>
        </p:spPr>
      </p:pic>
      <p:sp>
        <p:nvSpPr>
          <p:cNvPr id="7" name="Title 2"/>
          <p:cNvSpPr>
            <a:spLocks noGrp="1"/>
          </p:cNvSpPr>
          <p:nvPr>
            <p:ph type="title"/>
          </p:nvPr>
        </p:nvSpPr>
        <p:spPr>
          <a:xfrm>
            <a:off x="4705672" y="44624"/>
            <a:ext cx="4330824" cy="748672"/>
          </a:xfrm>
        </p:spPr>
        <p:txBody>
          <a:bodyPr>
            <a:normAutofit/>
          </a:bodyPr>
          <a:lstStyle/>
          <a:p>
            <a:r>
              <a:rPr lang="en-US" sz="2800" b="1" dirty="0">
                <a:solidFill>
                  <a:schemeClr val="bg1"/>
                </a:solidFill>
              </a:rPr>
              <a:t>3</a:t>
            </a:r>
            <a:r>
              <a:rPr lang="en-US" sz="2800" b="1" dirty="0" smtClean="0">
                <a:solidFill>
                  <a:schemeClr val="bg1"/>
                </a:solidFill>
              </a:rPr>
              <a:t>.Project scope</a:t>
            </a:r>
            <a:endParaRPr lang="en-US" sz="2800" b="1" dirty="0">
              <a:solidFill>
                <a:schemeClr val="bg1"/>
              </a:solidFill>
            </a:endParaRPr>
          </a:p>
        </p:txBody>
      </p:sp>
    </p:spTree>
    <p:extLst>
      <p:ext uri="{BB962C8B-B14F-4D97-AF65-F5344CB8AC3E}">
        <p14:creationId xmlns:p14="http://schemas.microsoft.com/office/powerpoint/2010/main" val="30037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2504" fill="hold"/>
                                        <p:tgtEl>
                                          <p:spTgt spid="15"/>
                                        </p:tgtEl>
                                      </p:cBhvr>
                                    </p:cmd>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1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8" y="6896"/>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a:xfrm>
            <a:off x="904056" y="1166887"/>
            <a:ext cx="7772400" cy="1470025"/>
          </a:xfrm>
        </p:spPr>
        <p:txBody>
          <a:bodyPr>
            <a:normAutofit/>
          </a:bodyPr>
          <a:lstStyle/>
          <a:p>
            <a:pPr algn="l"/>
            <a:r>
              <a:rPr lang="en-US" sz="2400" b="1" dirty="0" smtClean="0">
                <a:cs typeface="Times New Roman" panose="02020603050405020304" pitchFamily="18" charset="0"/>
              </a:rPr>
              <a:t>Specifications:   </a:t>
            </a:r>
            <a:endParaRPr lang="en-US" sz="2400" b="1" dirty="0">
              <a:cs typeface="Times New Roman" panose="02020603050405020304" pitchFamily="18" charset="0"/>
            </a:endParaRPr>
          </a:p>
        </p:txBody>
      </p:sp>
      <p:sp>
        <p:nvSpPr>
          <p:cNvPr id="4" name="Subtitle 3"/>
          <p:cNvSpPr>
            <a:spLocks noGrp="1"/>
          </p:cNvSpPr>
          <p:nvPr>
            <p:ph type="subTitle" idx="1"/>
          </p:nvPr>
        </p:nvSpPr>
        <p:spPr>
          <a:xfrm>
            <a:off x="755576" y="2276872"/>
            <a:ext cx="7776864" cy="3384376"/>
          </a:xfrm>
        </p:spPr>
        <p:txBody>
          <a:bodyPr>
            <a:normAutofit/>
          </a:bodyPr>
          <a:lstStyle/>
          <a:p>
            <a:pPr marL="342900" indent="-342900" algn="just">
              <a:buFont typeface="Wingdings" panose="05000000000000000000" pitchFamily="2" charset="2"/>
              <a:buChar char="§"/>
            </a:pPr>
            <a:r>
              <a:rPr lang="en-US" sz="2000" b="1" dirty="0" smtClean="0">
                <a:solidFill>
                  <a:schemeClr val="tx1"/>
                </a:solidFill>
                <a:latin typeface="+mj-lt"/>
                <a:cs typeface="Times New Roman" panose="02020603050405020304" pitchFamily="18" charset="0"/>
              </a:rPr>
              <a:t>City Requirements </a:t>
            </a:r>
            <a:r>
              <a:rPr lang="en-US" sz="2000" b="1" dirty="0">
                <a:solidFill>
                  <a:schemeClr val="tx1"/>
                </a:solidFill>
                <a:latin typeface="+mj-lt"/>
                <a:cs typeface="Times New Roman" panose="02020603050405020304" pitchFamily="18" charset="0"/>
              </a:rPr>
              <a:t>and municipality building codes and </a:t>
            </a:r>
            <a:r>
              <a:rPr lang="en-US" sz="2000" b="1" dirty="0" smtClean="0">
                <a:solidFill>
                  <a:schemeClr val="tx1"/>
                </a:solidFill>
                <a:latin typeface="+mj-lt"/>
                <a:cs typeface="Times New Roman" panose="02020603050405020304" pitchFamily="18" charset="0"/>
              </a:rPr>
              <a:t>Design Standards For construction </a:t>
            </a:r>
            <a:r>
              <a:rPr lang="en-US" sz="2000" b="1" dirty="0">
                <a:solidFill>
                  <a:schemeClr val="tx1"/>
                </a:solidFill>
                <a:latin typeface="+mj-lt"/>
                <a:cs typeface="Times New Roman" panose="02020603050405020304" pitchFamily="18" charset="0"/>
              </a:rPr>
              <a:t>of the  </a:t>
            </a:r>
            <a:r>
              <a:rPr lang="en-US" sz="2000" b="1" dirty="0" smtClean="0">
                <a:solidFill>
                  <a:schemeClr val="tx1"/>
                </a:solidFill>
                <a:latin typeface="+mj-lt"/>
                <a:cs typeface="Times New Roman" panose="02020603050405020304" pitchFamily="18" charset="0"/>
              </a:rPr>
              <a:t>per. 450 </a:t>
            </a:r>
            <a:r>
              <a:rPr lang="en-US" sz="2000" b="1" dirty="0">
                <a:solidFill>
                  <a:schemeClr val="tx1"/>
                </a:solidFill>
                <a:latin typeface="+mj-lt"/>
                <a:cs typeface="Times New Roman" panose="02020603050405020304" pitchFamily="18" charset="0"/>
              </a:rPr>
              <a:t>Florida </a:t>
            </a:r>
            <a:r>
              <a:rPr lang="en-US" sz="2000" b="1" dirty="0" smtClean="0">
                <a:solidFill>
                  <a:schemeClr val="tx1"/>
                </a:solidFill>
                <a:latin typeface="+mj-lt"/>
                <a:cs typeface="Times New Roman" panose="02020603050405020304" pitchFamily="18" charset="0"/>
              </a:rPr>
              <a:t>Statute.</a:t>
            </a:r>
          </a:p>
          <a:p>
            <a:pPr marL="342900" indent="-342900" algn="just">
              <a:buFont typeface="Wingdings" panose="05000000000000000000" pitchFamily="2" charset="2"/>
              <a:buChar char="§"/>
            </a:pPr>
            <a:endParaRPr lang="en-US" sz="2000" b="1" dirty="0">
              <a:solidFill>
                <a:schemeClr val="tx1"/>
              </a:solidFill>
              <a:latin typeface="+mj-lt"/>
              <a:cs typeface="Times New Roman" panose="02020603050405020304" pitchFamily="18" charset="0"/>
            </a:endParaRPr>
          </a:p>
          <a:p>
            <a:pPr marL="342900" indent="-342900" algn="just">
              <a:buFont typeface="Wingdings" panose="05000000000000000000" pitchFamily="2" charset="2"/>
              <a:buChar char="§"/>
            </a:pPr>
            <a:r>
              <a:rPr lang="en-US" sz="2000" b="1" dirty="0">
                <a:solidFill>
                  <a:schemeClr val="tx1"/>
                </a:solidFill>
                <a:latin typeface="+mj-lt"/>
                <a:cs typeface="Times New Roman" panose="02020603050405020304" pitchFamily="18" charset="0"/>
              </a:rPr>
              <a:t> </a:t>
            </a:r>
            <a:r>
              <a:rPr lang="en-US" sz="2000" b="1" dirty="0" smtClean="0">
                <a:solidFill>
                  <a:schemeClr val="tx1"/>
                </a:solidFill>
                <a:latin typeface="+mj-lt"/>
                <a:cs typeface="Times New Roman" panose="02020603050405020304" pitchFamily="18" charset="0"/>
              </a:rPr>
              <a:t>Materials will be in accordance of the American </a:t>
            </a:r>
            <a:r>
              <a:rPr lang="en-US" sz="2000" b="1" dirty="0">
                <a:solidFill>
                  <a:schemeClr val="tx1"/>
                </a:solidFill>
                <a:latin typeface="+mj-lt"/>
                <a:cs typeface="Times New Roman" panose="02020603050405020304" pitchFamily="18" charset="0"/>
              </a:rPr>
              <a:t>Society of Testing Materials (ASTM, 2016</a:t>
            </a:r>
            <a:r>
              <a:rPr lang="en-US" sz="2000" b="1" dirty="0" smtClean="0">
                <a:solidFill>
                  <a:schemeClr val="tx1"/>
                </a:solidFill>
                <a:latin typeface="+mj-lt"/>
                <a:cs typeface="Times New Roman" panose="02020603050405020304" pitchFamily="18" charset="0"/>
              </a:rPr>
              <a:t>.)</a:t>
            </a:r>
          </a:p>
          <a:p>
            <a:pPr marL="342900" indent="-342900" algn="just">
              <a:buFont typeface="Wingdings" panose="05000000000000000000" pitchFamily="2" charset="2"/>
              <a:buChar char="§"/>
            </a:pPr>
            <a:endParaRPr lang="en-US" sz="2000" b="1" dirty="0">
              <a:solidFill>
                <a:schemeClr val="tx1"/>
              </a:solidFill>
              <a:latin typeface="+mj-lt"/>
              <a:cs typeface="Times New Roman" panose="02020603050405020304" pitchFamily="18" charset="0"/>
            </a:endParaRPr>
          </a:p>
          <a:p>
            <a:pPr marL="342900" indent="-342900" algn="just">
              <a:buFont typeface="Wingdings" panose="05000000000000000000" pitchFamily="2" charset="2"/>
              <a:buChar char="§"/>
            </a:pPr>
            <a:r>
              <a:rPr lang="en-US" sz="2000" b="1" dirty="0" smtClean="0">
                <a:solidFill>
                  <a:schemeClr val="tx1"/>
                </a:solidFill>
                <a:latin typeface="+mj-lt"/>
                <a:cs typeface="Times New Roman" panose="02020603050405020304" pitchFamily="18" charset="0"/>
              </a:rPr>
              <a:t>Inspections will be implemented throughout duration of the project</a:t>
            </a:r>
          </a:p>
        </p:txBody>
      </p:sp>
      <p:pic>
        <p:nvPicPr>
          <p:cNvPr id="5" name="Picture 4" descr="Construction Structure (Hard Hat Are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1084" y="5904311"/>
            <a:ext cx="1929408" cy="651151"/>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780196"/>
            <a:ext cx="609600" cy="609600"/>
          </a:xfrm>
          <a:prstGeom prst="rect">
            <a:avLst/>
          </a:prstGeom>
        </p:spPr>
      </p:pic>
      <p:sp>
        <p:nvSpPr>
          <p:cNvPr id="8" name="Title 2"/>
          <p:cNvSpPr txBox="1">
            <a:spLocks/>
          </p:cNvSpPr>
          <p:nvPr/>
        </p:nvSpPr>
        <p:spPr>
          <a:xfrm>
            <a:off x="4705672" y="44624"/>
            <a:ext cx="4330824" cy="7486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chemeClr val="bg1"/>
                </a:solidFill>
              </a:rPr>
              <a:t>3.Project scope</a:t>
            </a:r>
            <a:endParaRPr lang="en-US" sz="2800" b="1" dirty="0">
              <a:solidFill>
                <a:schemeClr val="bg1"/>
              </a:solidFill>
            </a:endParaRPr>
          </a:p>
        </p:txBody>
      </p:sp>
    </p:spTree>
    <p:extLst>
      <p:ext uri="{BB962C8B-B14F-4D97-AF65-F5344CB8AC3E}">
        <p14:creationId xmlns:p14="http://schemas.microsoft.com/office/powerpoint/2010/main" val="1962773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91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760" y="731168"/>
            <a:ext cx="609600" cy="609600"/>
          </a:xfrm>
          <a:prstGeom prst="rect">
            <a:avLst/>
          </a:prstGeom>
        </p:spPr>
      </p:pic>
      <p:sp>
        <p:nvSpPr>
          <p:cNvPr id="9" name="Title 2"/>
          <p:cNvSpPr>
            <a:spLocks noGrp="1"/>
          </p:cNvSpPr>
          <p:nvPr>
            <p:ph type="title"/>
          </p:nvPr>
        </p:nvSpPr>
        <p:spPr>
          <a:xfrm>
            <a:off x="4705672" y="44624"/>
            <a:ext cx="4330824" cy="748672"/>
          </a:xfrm>
        </p:spPr>
        <p:txBody>
          <a:bodyPr>
            <a:normAutofit/>
          </a:bodyPr>
          <a:lstStyle/>
          <a:p>
            <a:r>
              <a:rPr lang="en-US" sz="2800" b="1" dirty="0">
                <a:solidFill>
                  <a:schemeClr val="bg1"/>
                </a:solidFill>
              </a:rPr>
              <a:t>3</a:t>
            </a:r>
            <a:r>
              <a:rPr lang="en-US" sz="2800" b="1" dirty="0" smtClean="0">
                <a:solidFill>
                  <a:schemeClr val="bg1"/>
                </a:solidFill>
              </a:rPr>
              <a:t>.Project scope</a:t>
            </a:r>
            <a:endParaRPr lang="en-US" sz="2800" b="1" dirty="0">
              <a:solidFill>
                <a:schemeClr val="bg1"/>
              </a:solidFill>
            </a:endParaRPr>
          </a:p>
        </p:txBody>
      </p:sp>
      <p:sp>
        <p:nvSpPr>
          <p:cNvPr id="16" name="TextBox 15"/>
          <p:cNvSpPr txBox="1"/>
          <p:nvPr/>
        </p:nvSpPr>
        <p:spPr>
          <a:xfrm>
            <a:off x="827584" y="2348880"/>
            <a:ext cx="4536504" cy="461665"/>
          </a:xfrm>
          <a:prstGeom prst="rect">
            <a:avLst/>
          </a:prstGeom>
          <a:noFill/>
        </p:spPr>
        <p:txBody>
          <a:bodyPr wrap="square" rtlCol="0">
            <a:spAutoFit/>
          </a:bodyPr>
          <a:lstStyle/>
          <a:p>
            <a:r>
              <a:rPr lang="en-US" sz="2400" b="1" dirty="0" smtClean="0">
                <a:latin typeface="+mj-lt"/>
                <a:cs typeface="Times New Roman" panose="02020603050405020304" pitchFamily="18" charset="0"/>
              </a:rPr>
              <a:t>Additional Work:</a:t>
            </a:r>
            <a:endParaRPr lang="en-US" sz="2400" b="1" dirty="0">
              <a:latin typeface="+mj-lt"/>
              <a:cs typeface="Times New Roman" panose="02020603050405020304" pitchFamily="18" charset="0"/>
            </a:endParaRPr>
          </a:p>
        </p:txBody>
      </p:sp>
      <p:sp>
        <p:nvSpPr>
          <p:cNvPr id="17" name="TextBox 16"/>
          <p:cNvSpPr txBox="1"/>
          <p:nvPr/>
        </p:nvSpPr>
        <p:spPr>
          <a:xfrm>
            <a:off x="899592" y="3068960"/>
            <a:ext cx="3960440" cy="400110"/>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smtClean="0">
                <a:latin typeface="+mj-lt"/>
                <a:cs typeface="Times New Roman" panose="02020603050405020304" pitchFamily="18" charset="0"/>
              </a:rPr>
              <a:t>Out of Scope Activates</a:t>
            </a:r>
            <a:endParaRPr lang="en-US" sz="2000" b="1" dirty="0">
              <a:latin typeface="+mj-lt"/>
              <a:cs typeface="Times New Roman" panose="02020603050405020304" pitchFamily="18" charset="0"/>
            </a:endParaRPr>
          </a:p>
        </p:txBody>
      </p:sp>
      <p:sp>
        <p:nvSpPr>
          <p:cNvPr id="18" name="TextBox 17"/>
          <p:cNvSpPr txBox="1"/>
          <p:nvPr/>
        </p:nvSpPr>
        <p:spPr>
          <a:xfrm>
            <a:off x="899592" y="3717032"/>
            <a:ext cx="3240360" cy="707886"/>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smtClean="0">
                <a:latin typeface="+mj-lt"/>
                <a:cs typeface="Times New Roman" panose="02020603050405020304" pitchFamily="18" charset="0"/>
              </a:rPr>
              <a:t>Unexpected Change Orders</a:t>
            </a:r>
            <a:endParaRPr lang="en-US" sz="2000" b="1" dirty="0">
              <a:latin typeface="+mj-lt"/>
              <a:cs typeface="Times New Roman" panose="02020603050405020304" pitchFamily="18" charset="0"/>
            </a:endParaRPr>
          </a:p>
        </p:txBody>
      </p:sp>
      <p:sp>
        <p:nvSpPr>
          <p:cNvPr id="19" name="TextBox 18"/>
          <p:cNvSpPr txBox="1"/>
          <p:nvPr/>
        </p:nvSpPr>
        <p:spPr>
          <a:xfrm>
            <a:off x="899592" y="4293096"/>
            <a:ext cx="3600400" cy="707886"/>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smtClean="0">
                <a:latin typeface="+mj-lt"/>
              </a:rPr>
              <a:t>Change Construction Schedule</a:t>
            </a:r>
            <a:endParaRPr lang="en-US" sz="2000" b="1" dirty="0">
              <a:latin typeface="+mj-lt"/>
            </a:endParaRPr>
          </a:p>
        </p:txBody>
      </p:sp>
    </p:spTree>
    <p:extLst>
      <p:ext uri="{BB962C8B-B14F-4D97-AF65-F5344CB8AC3E}">
        <p14:creationId xmlns:p14="http://schemas.microsoft.com/office/powerpoint/2010/main" val="3181434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6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596</TotalTime>
  <Words>2951</Words>
  <Application>Microsoft Office PowerPoint</Application>
  <PresentationFormat>On-screen Show (4:3)</PresentationFormat>
  <Paragraphs>573</Paragraphs>
  <Slides>27</Slides>
  <Notes>10</Notes>
  <HiddenSlides>0</HiddenSlides>
  <MMClips>23</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Table of content</vt:lpstr>
      <vt:lpstr>Company Background</vt:lpstr>
      <vt:lpstr>PowerPoint Presentation</vt:lpstr>
      <vt:lpstr>1.Introduction  </vt:lpstr>
      <vt:lpstr>2.Problem statement</vt:lpstr>
      <vt:lpstr>3.Project scope</vt:lpstr>
      <vt:lpstr>Specifications:   </vt:lpstr>
      <vt:lpstr>3.Project scope</vt:lpstr>
      <vt:lpstr>4.Project significance</vt:lpstr>
      <vt:lpstr>5.Patio proposal</vt:lpstr>
      <vt:lpstr>5.Proposed approach Break down  </vt:lpstr>
      <vt:lpstr>6.Contractual aspect  </vt:lpstr>
      <vt:lpstr>7.Resources</vt:lpstr>
      <vt:lpstr>8.Material cost</vt:lpstr>
      <vt:lpstr>8.Labor cost</vt:lpstr>
      <vt:lpstr>9.Schedule</vt:lpstr>
      <vt:lpstr>10.Budget</vt:lpstr>
      <vt:lpstr>10.Budget</vt:lpstr>
      <vt:lpstr>11.Organization Break Structure</vt:lpstr>
      <vt:lpstr>11.Staff Management Plan</vt:lpstr>
      <vt:lpstr>11.Communication Management Plan</vt:lpstr>
      <vt:lpstr>12.Evaluation method plan</vt:lpstr>
      <vt:lpstr>13.Potential external risk</vt:lpstr>
      <vt:lpstr>13.Risk Contingency plan</vt:lpstr>
      <vt:lpstr>Conclusions</vt:lpstr>
      <vt:lpstr> Appendix -Patio Project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 1</dc:creator>
  <cp:lastModifiedBy>Client 1</cp:lastModifiedBy>
  <cp:revision>37</cp:revision>
  <dcterms:created xsi:type="dcterms:W3CDTF">2016-05-09T02:16:36Z</dcterms:created>
  <dcterms:modified xsi:type="dcterms:W3CDTF">2016-05-14T19:19:30Z</dcterms:modified>
</cp:coreProperties>
</file>