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163F-8B99-42D4-9C07-5D9DB13BBB82}" type="datetimeFigureOut">
              <a:rPr lang="en-US" smtClean="0"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7007C-E4B6-41C4-9E71-B2FC6CDBAF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163F-8B99-42D4-9C07-5D9DB13BBB82}" type="datetimeFigureOut">
              <a:rPr lang="en-US" smtClean="0"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7007C-E4B6-41C4-9E71-B2FC6CDBAF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163F-8B99-42D4-9C07-5D9DB13BBB82}" type="datetimeFigureOut">
              <a:rPr lang="en-US" smtClean="0"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7007C-E4B6-41C4-9E71-B2FC6CDBAF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163F-8B99-42D4-9C07-5D9DB13BBB82}" type="datetimeFigureOut">
              <a:rPr lang="en-US" smtClean="0"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7007C-E4B6-41C4-9E71-B2FC6CDBAF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163F-8B99-42D4-9C07-5D9DB13BBB82}" type="datetimeFigureOut">
              <a:rPr lang="en-US" smtClean="0"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7007C-E4B6-41C4-9E71-B2FC6CDBAF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163F-8B99-42D4-9C07-5D9DB13BBB82}" type="datetimeFigureOut">
              <a:rPr lang="en-US" smtClean="0"/>
              <a:t>5/20/2013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7007C-E4B6-41C4-9E71-B2FC6CDBAF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163F-8B99-42D4-9C07-5D9DB13BBB82}" type="datetimeFigureOut">
              <a:rPr lang="en-US" smtClean="0"/>
              <a:t>5/20/2013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7007C-E4B6-41C4-9E71-B2FC6CDBAF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163F-8B99-42D4-9C07-5D9DB13BBB82}" type="datetimeFigureOut">
              <a:rPr lang="en-US" smtClean="0"/>
              <a:t>5/20/2013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7007C-E4B6-41C4-9E71-B2FC6CDBAF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163F-8B99-42D4-9C07-5D9DB13BBB82}" type="datetimeFigureOut">
              <a:rPr lang="en-US" smtClean="0"/>
              <a:t>5/20/2013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7007C-E4B6-41C4-9E71-B2FC6CDBAF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163F-8B99-42D4-9C07-5D9DB13BBB82}" type="datetimeFigureOut">
              <a:rPr lang="en-US" smtClean="0"/>
              <a:t>5/20/2013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7007C-E4B6-41C4-9E71-B2FC6CDBAF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163F-8B99-42D4-9C07-5D9DB13BBB82}" type="datetimeFigureOut">
              <a:rPr lang="en-US" smtClean="0"/>
              <a:t>5/20/2013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7007C-E4B6-41C4-9E71-B2FC6CDBAF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6163F-8B99-42D4-9C07-5D9DB13BBB82}" type="datetimeFigureOut">
              <a:rPr lang="en-US" smtClean="0"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7007C-E4B6-41C4-9E71-B2FC6CDBAF0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19400" y="-1828800"/>
            <a:ext cx="14401800" cy="900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43200" y="-1905000"/>
            <a:ext cx="14401800" cy="900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19400" y="-1905000"/>
            <a:ext cx="14401800" cy="900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19400" y="-1905000"/>
            <a:ext cx="14401800" cy="900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02280" y="-2057400"/>
            <a:ext cx="14813280" cy="925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19400" y="-1762125"/>
            <a:ext cx="14401800" cy="900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FIU-COE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</dc:creator>
  <cp:lastModifiedBy>tech</cp:lastModifiedBy>
  <cp:revision>1</cp:revision>
  <dcterms:created xsi:type="dcterms:W3CDTF">2013-05-20T14:53:13Z</dcterms:created>
  <dcterms:modified xsi:type="dcterms:W3CDTF">2013-05-20T14:57:25Z</dcterms:modified>
</cp:coreProperties>
</file>