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0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9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1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1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9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7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9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42AB-CAF1-4990-9FC5-10BF7FB69E2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5-0706-4B99-87A3-1ACEF117B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1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Florida Deaths in 2014 as a result of drugs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22438" y="1319214"/>
            <a:ext cx="8686800" cy="5659437"/>
          </a:xfrm>
        </p:spPr>
        <p:txBody>
          <a:bodyPr/>
          <a:lstStyle/>
          <a:p>
            <a:r>
              <a:rPr lang="en-US" altLang="en-US" sz="2400"/>
              <a:t>According to state statistics, these are the top drugs that killed people in Florida in 2014:</a:t>
            </a:r>
          </a:p>
          <a:p>
            <a:r>
              <a:rPr lang="en-US" altLang="en-US" sz="2400"/>
              <a:t>1) Benzodiazepines (1175)</a:t>
            </a:r>
          </a:p>
          <a:p>
            <a:r>
              <a:rPr lang="en-US" altLang="en-US" sz="2400"/>
              <a:t>2) Cocaine (720)</a:t>
            </a:r>
          </a:p>
          <a:p>
            <a:r>
              <a:rPr lang="en-US" altLang="en-US" sz="2400"/>
              <a:t>3) Morphine (705)</a:t>
            </a:r>
          </a:p>
          <a:p>
            <a:r>
              <a:rPr lang="en-US" altLang="en-US" sz="2400"/>
              <a:t>4) Alcohol (595)</a:t>
            </a:r>
          </a:p>
          <a:p>
            <a:r>
              <a:rPr lang="en-US" altLang="en-US" sz="2400"/>
              <a:t>5) Oxycodone (470)</a:t>
            </a:r>
          </a:p>
          <a:p>
            <a:r>
              <a:rPr lang="en-US" altLang="en-US" sz="2400"/>
              <a:t>6) Heroin (408)</a:t>
            </a:r>
          </a:p>
          <a:p>
            <a:r>
              <a:rPr lang="en-US" altLang="en-US" sz="2400"/>
              <a:t>7) fentanyl (397)</a:t>
            </a:r>
          </a:p>
          <a:p>
            <a:r>
              <a:rPr lang="en-US" altLang="en-US" sz="2400"/>
              <a:t>8) Methadone (312)</a:t>
            </a:r>
          </a:p>
          <a:p>
            <a:r>
              <a:rPr lang="en-US" altLang="en-US" sz="2400"/>
              <a:t>9) Hydrocodone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25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04813" y="-457200"/>
            <a:ext cx="13020676" cy="8137525"/>
          </a:xfrm>
        </p:spPr>
      </p:pic>
    </p:spTree>
    <p:extLst>
      <p:ext uri="{BB962C8B-B14F-4D97-AF65-F5344CB8AC3E}">
        <p14:creationId xmlns:p14="http://schemas.microsoft.com/office/powerpoint/2010/main" val="420578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Florida Deaths in 2014 as a result of drugs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Deaths in 2014 as a result of drugs</dc:title>
  <dc:creator>brownm</dc:creator>
  <cp:lastModifiedBy>brownm</cp:lastModifiedBy>
  <cp:revision>1</cp:revision>
  <dcterms:created xsi:type="dcterms:W3CDTF">2016-02-24T14:51:04Z</dcterms:created>
  <dcterms:modified xsi:type="dcterms:W3CDTF">2016-02-24T14:51:34Z</dcterms:modified>
</cp:coreProperties>
</file>