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48"/>
  </p:notesMasterIdLst>
  <p:sldIdLst>
    <p:sldId id="256" r:id="rId2"/>
    <p:sldId id="272" r:id="rId3"/>
    <p:sldId id="316" r:id="rId4"/>
    <p:sldId id="315" r:id="rId5"/>
    <p:sldId id="317" r:id="rId6"/>
    <p:sldId id="313" r:id="rId7"/>
    <p:sldId id="312" r:id="rId8"/>
    <p:sldId id="269" r:id="rId9"/>
    <p:sldId id="285" r:id="rId10"/>
    <p:sldId id="286" r:id="rId11"/>
    <p:sldId id="314" r:id="rId12"/>
    <p:sldId id="273" r:id="rId13"/>
    <p:sldId id="277" r:id="rId14"/>
    <p:sldId id="318" r:id="rId15"/>
    <p:sldId id="289" r:id="rId16"/>
    <p:sldId id="291" r:id="rId17"/>
    <p:sldId id="292" r:id="rId18"/>
    <p:sldId id="290" r:id="rId19"/>
    <p:sldId id="274" r:id="rId20"/>
    <p:sldId id="275" r:id="rId21"/>
    <p:sldId id="281" r:id="rId22"/>
    <p:sldId id="282" r:id="rId23"/>
    <p:sldId id="263" r:id="rId24"/>
    <p:sldId id="265" r:id="rId25"/>
    <p:sldId id="267" r:id="rId26"/>
    <p:sldId id="278" r:id="rId27"/>
    <p:sldId id="301" r:id="rId28"/>
    <p:sldId id="258" r:id="rId29"/>
    <p:sldId id="264" r:id="rId30"/>
    <p:sldId id="299" r:id="rId31"/>
    <p:sldId id="293" r:id="rId32"/>
    <p:sldId id="295" r:id="rId33"/>
    <p:sldId id="294" r:id="rId34"/>
    <p:sldId id="260" r:id="rId35"/>
    <p:sldId id="283" r:id="rId36"/>
    <p:sldId id="319" r:id="rId37"/>
    <p:sldId id="288" r:id="rId38"/>
    <p:sldId id="296" r:id="rId39"/>
    <p:sldId id="302" r:id="rId40"/>
    <p:sldId id="297" r:id="rId41"/>
    <p:sldId id="303" r:id="rId42"/>
    <p:sldId id="298" r:id="rId43"/>
    <p:sldId id="307" r:id="rId44"/>
    <p:sldId id="320" r:id="rId45"/>
    <p:sldId id="279" r:id="rId46"/>
    <p:sldId id="280" r:id="rId4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modifyVerifier cryptProviderType="rsaAES" cryptAlgorithmClass="hash" cryptAlgorithmType="typeAny" cryptAlgorithmSid="14" spinCount="100000" saltData="d8ct+A0YBsJJKtr6Dp9E+Q==" hashData="RnJJojK/pB5LsBO+uZJhaf4MPkAL+g2RkrPk/Nrdg6zExO9mFVM4S0ph5KdMX4mkK2PC9ow1QhG4I1JXTJVA/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990000"/>
    <a:srgbClr val="000099"/>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275FA17B-1741-4019-8D59-33B283FB59A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36195" name="Rectangle 3">
            <a:extLst>
              <a:ext uri="{FF2B5EF4-FFF2-40B4-BE49-F238E27FC236}">
                <a16:creationId xmlns:a16="http://schemas.microsoft.com/office/drawing/2014/main" id="{7344EAB2-8EC5-402C-986C-240458DA4A9A}"/>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2292" name="Rectangle 4">
            <a:extLst>
              <a:ext uri="{FF2B5EF4-FFF2-40B4-BE49-F238E27FC236}">
                <a16:creationId xmlns:a16="http://schemas.microsoft.com/office/drawing/2014/main" id="{B49F99FB-60BA-4DD5-80FD-FEF564231632}"/>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7" name="Rectangle 5">
            <a:extLst>
              <a:ext uri="{FF2B5EF4-FFF2-40B4-BE49-F238E27FC236}">
                <a16:creationId xmlns:a16="http://schemas.microsoft.com/office/drawing/2014/main" id="{865CB28D-437E-45CB-BDD9-BC64A5C23B85}"/>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6198" name="Rectangle 6">
            <a:extLst>
              <a:ext uri="{FF2B5EF4-FFF2-40B4-BE49-F238E27FC236}">
                <a16:creationId xmlns:a16="http://schemas.microsoft.com/office/drawing/2014/main" id="{67B222F5-12F2-4359-9FC8-38451834CC02}"/>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36199" name="Rectangle 7">
            <a:extLst>
              <a:ext uri="{FF2B5EF4-FFF2-40B4-BE49-F238E27FC236}">
                <a16:creationId xmlns:a16="http://schemas.microsoft.com/office/drawing/2014/main" id="{2F36C5E9-37DB-4ABF-932A-5F06DECC2045}"/>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CC23EB2-46A2-48FE-86AB-5CD7240E1D1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6867A05-3400-4C56-B938-DF99672064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EDAD8E-96FE-415E-9C8E-8484401ABF4E}" type="slidenum">
              <a:rPr lang="en-US" altLang="en-US" smtClean="0"/>
              <a:pPr/>
              <a:t>1</a:t>
            </a:fld>
            <a:endParaRPr lang="en-US" altLang="en-US"/>
          </a:p>
        </p:txBody>
      </p:sp>
      <p:sp>
        <p:nvSpPr>
          <p:cNvPr id="14339" name="Rectangle 2">
            <a:extLst>
              <a:ext uri="{FF2B5EF4-FFF2-40B4-BE49-F238E27FC236}">
                <a16:creationId xmlns:a16="http://schemas.microsoft.com/office/drawing/2014/main" id="{BFB4507D-D338-42DA-B261-9F6381A7AB5C}"/>
              </a:ext>
            </a:extLst>
          </p:cNvPr>
          <p:cNvSpPr>
            <a:spLocks noRot="1" noChangeArrowheads="1" noTextEdit="1"/>
          </p:cNvSpPr>
          <p:nvPr>
            <p:ph type="sldImg"/>
          </p:nvPr>
        </p:nvSpPr>
        <p:spPr>
          <a:ln/>
        </p:spPr>
      </p:sp>
      <p:sp>
        <p:nvSpPr>
          <p:cNvPr id="14340" name="Rectangle 3">
            <a:extLst>
              <a:ext uri="{FF2B5EF4-FFF2-40B4-BE49-F238E27FC236}">
                <a16:creationId xmlns:a16="http://schemas.microsoft.com/office/drawing/2014/main" id="{5D1D7F85-D908-41B6-B34B-8E361B5ABD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1D4E8286-56A3-4FBE-AB63-FB6ECB15DE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06BD53-31A7-4AB5-B710-71D398345BFE}" type="slidenum">
              <a:rPr lang="en-US" altLang="en-US" smtClean="0"/>
              <a:pPr/>
              <a:t>12</a:t>
            </a:fld>
            <a:endParaRPr lang="en-US" altLang="en-US"/>
          </a:p>
        </p:txBody>
      </p:sp>
      <p:sp>
        <p:nvSpPr>
          <p:cNvPr id="34819" name="Rectangle 2">
            <a:extLst>
              <a:ext uri="{FF2B5EF4-FFF2-40B4-BE49-F238E27FC236}">
                <a16:creationId xmlns:a16="http://schemas.microsoft.com/office/drawing/2014/main" id="{53DC7646-9854-4933-B2E6-66D9DE3293E2}"/>
              </a:ext>
            </a:extLst>
          </p:cNvPr>
          <p:cNvSpPr>
            <a:spLocks noRot="1" noChangeArrowheads="1" noTextEdit="1"/>
          </p:cNvSpPr>
          <p:nvPr>
            <p:ph type="sldImg"/>
          </p:nvPr>
        </p:nvSpPr>
        <p:spPr>
          <a:ln/>
        </p:spPr>
      </p:sp>
      <p:sp>
        <p:nvSpPr>
          <p:cNvPr id="34820" name="Rectangle 3">
            <a:extLst>
              <a:ext uri="{FF2B5EF4-FFF2-40B4-BE49-F238E27FC236}">
                <a16:creationId xmlns:a16="http://schemas.microsoft.com/office/drawing/2014/main" id="{E2F8CF33-555B-4A62-B0D9-3450AC36C2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13AD3205-B46A-47C6-A0E6-7165BFF68F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677D1D-B180-4E0E-BC4C-B18D8B74AB99}" type="slidenum">
              <a:rPr lang="en-US" altLang="en-US" smtClean="0"/>
              <a:pPr/>
              <a:t>13</a:t>
            </a:fld>
            <a:endParaRPr lang="en-US" altLang="en-US"/>
          </a:p>
        </p:txBody>
      </p:sp>
      <p:sp>
        <p:nvSpPr>
          <p:cNvPr id="36867" name="Rectangle 2">
            <a:extLst>
              <a:ext uri="{FF2B5EF4-FFF2-40B4-BE49-F238E27FC236}">
                <a16:creationId xmlns:a16="http://schemas.microsoft.com/office/drawing/2014/main" id="{6E245DC9-33CF-48C0-8890-C7EEE4CC492A}"/>
              </a:ext>
            </a:extLst>
          </p:cNvPr>
          <p:cNvSpPr>
            <a:spLocks noRot="1" noChangeArrowheads="1" noTextEdit="1"/>
          </p:cNvSpPr>
          <p:nvPr>
            <p:ph type="sldImg"/>
          </p:nvPr>
        </p:nvSpPr>
        <p:spPr>
          <a:ln/>
        </p:spPr>
      </p:sp>
      <p:sp>
        <p:nvSpPr>
          <p:cNvPr id="36868" name="Rectangle 3">
            <a:extLst>
              <a:ext uri="{FF2B5EF4-FFF2-40B4-BE49-F238E27FC236}">
                <a16:creationId xmlns:a16="http://schemas.microsoft.com/office/drawing/2014/main" id="{94DCBF37-FFAA-43F4-BFB3-38F3B58BF7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817B6E9A-87AB-4FCC-912D-942400CA1F8C}"/>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E17FD599-5C2A-4C58-83FE-B96C10789627}"/>
              </a:ext>
            </a:extLst>
          </p:cNvPr>
          <p:cNvSpPr>
            <a:spLocks noGrp="1"/>
          </p:cNvSpPr>
          <p:nvPr>
            <p:ph type="body" idx="1"/>
          </p:nvPr>
        </p:nvSpPr>
        <p:spPr/>
        <p:txBody>
          <a:bodyPr/>
          <a:lstStyle/>
          <a:p>
            <a:pPr>
              <a:defRPr/>
            </a:pPr>
            <a:r>
              <a:rPr lang="en-US" dirty="0">
                <a:latin typeface="+mn-lt"/>
              </a:rPr>
              <a:t>Research that distinguishes good from weak presentations basically says we have two ways of hearing an appeal.</a:t>
            </a:r>
          </a:p>
          <a:p>
            <a:pPr>
              <a:defRPr/>
            </a:pPr>
            <a:endParaRPr lang="en-US" dirty="0">
              <a:latin typeface="+mn-lt"/>
            </a:endParaRPr>
          </a:p>
          <a:p>
            <a:pPr>
              <a:defRPr/>
            </a:pPr>
            <a:r>
              <a:rPr lang="en-US" dirty="0">
                <a:latin typeface="+mn-lt"/>
              </a:rPr>
              <a:t>Through rational appraisal – that is, an appeal to logic, to the mind, </a:t>
            </a:r>
          </a:p>
          <a:p>
            <a:pPr>
              <a:defRPr/>
            </a:pPr>
            <a:endParaRPr lang="en-US" dirty="0">
              <a:latin typeface="+mn-lt"/>
            </a:endParaRPr>
          </a:p>
          <a:p>
            <a:pPr>
              <a:defRPr/>
            </a:pPr>
            <a:r>
              <a:rPr lang="en-US" dirty="0">
                <a:latin typeface="+mn-lt"/>
              </a:rPr>
              <a:t>[CLICK]</a:t>
            </a:r>
          </a:p>
          <a:p>
            <a:pPr>
              <a:defRPr/>
            </a:pPr>
            <a:r>
              <a:rPr lang="en-US" dirty="0">
                <a:latin typeface="+mn-lt"/>
              </a:rPr>
              <a:t>Or through experiential response – which relates to emotions, the heart (and sometimes other areas of the body we can’t talk about today)</a:t>
            </a:r>
          </a:p>
          <a:p>
            <a:pPr>
              <a:defRPr/>
            </a:pPr>
            <a:endParaRPr lang="en-US" dirty="0">
              <a:latin typeface="+mn-lt"/>
            </a:endParaRPr>
          </a:p>
          <a:p>
            <a:pPr>
              <a:defRPr/>
            </a:pPr>
            <a:r>
              <a:rPr lang="en-US" dirty="0">
                <a:latin typeface="+mn-lt"/>
              </a:rPr>
              <a:t>Traditionally, as academically-trained evaluators who have to sometimes be presenters, we’ve tended to think that we’ll only be taken seriously if we speak to the brain and that doing so makes us rigorous, scientific, and credible. It seems soft to tap into an emotion. </a:t>
            </a:r>
          </a:p>
          <a:p>
            <a:pPr>
              <a:defRPr/>
            </a:pPr>
            <a:endParaRPr lang="en-US" dirty="0">
              <a:latin typeface="+mn-lt"/>
            </a:endParaRPr>
          </a:p>
          <a:p>
            <a:pPr>
              <a:defRPr/>
            </a:pPr>
            <a:r>
              <a:rPr lang="en-US" dirty="0">
                <a:latin typeface="+mn-lt"/>
              </a:rPr>
              <a:t>The problem is that presenting information in that way doesn’t actually do much for our brains. It might feel logical – but because it doesn’t tap into an emotion, it doesn’t get remembered, retained, recalled. And that’s really why we’re here, presenting to one another. To teach and to learn. But to reach that goal, we have to craft a message that speaks to both our logic and our emotion. It’s that planning and crafting of a message that we’ll talk about today.</a:t>
            </a:r>
          </a:p>
        </p:txBody>
      </p:sp>
      <p:sp>
        <p:nvSpPr>
          <p:cNvPr id="38916" name="Slide Number Placeholder 3">
            <a:extLst>
              <a:ext uri="{FF2B5EF4-FFF2-40B4-BE49-F238E27FC236}">
                <a16:creationId xmlns:a16="http://schemas.microsoft.com/office/drawing/2014/main" id="{74A5AFF1-01A8-4CE0-BC93-ED58700281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6ACDF9-F72E-4FF7-9454-78235CC2F736}" type="slidenum">
              <a:rPr lang="en-US" altLang="en-US" smtClean="0"/>
              <a:pPr/>
              <a:t>14</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F5465D9F-320B-4515-B223-6D8FF85769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B0A849-08C0-4095-88F0-343008158DFF}" type="slidenum">
              <a:rPr lang="en-US" altLang="en-US" smtClean="0"/>
              <a:pPr/>
              <a:t>15</a:t>
            </a:fld>
            <a:endParaRPr lang="en-US" altLang="en-US"/>
          </a:p>
        </p:txBody>
      </p:sp>
      <p:sp>
        <p:nvSpPr>
          <p:cNvPr id="40963" name="Rectangle 2">
            <a:extLst>
              <a:ext uri="{FF2B5EF4-FFF2-40B4-BE49-F238E27FC236}">
                <a16:creationId xmlns:a16="http://schemas.microsoft.com/office/drawing/2014/main" id="{666F6721-90B1-4A68-AC13-8396B5FE1B57}"/>
              </a:ext>
            </a:extLst>
          </p:cNvPr>
          <p:cNvSpPr>
            <a:spLocks noRot="1" noChangeArrowheads="1" noTextEdit="1"/>
          </p:cNvSpPr>
          <p:nvPr>
            <p:ph type="sldImg"/>
          </p:nvPr>
        </p:nvSpPr>
        <p:spPr>
          <a:ln/>
        </p:spPr>
      </p:sp>
      <p:sp>
        <p:nvSpPr>
          <p:cNvPr id="40964" name="Rectangle 3">
            <a:extLst>
              <a:ext uri="{FF2B5EF4-FFF2-40B4-BE49-F238E27FC236}">
                <a16:creationId xmlns:a16="http://schemas.microsoft.com/office/drawing/2014/main" id="{C5CD63E7-C089-4BC1-A910-F9A071A761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F15E9C07-24D5-46F0-B1D2-917277B561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E7BFD7-3071-4072-9998-C37DCCB8ED9D}" type="slidenum">
              <a:rPr lang="en-US" altLang="en-US" smtClean="0"/>
              <a:pPr/>
              <a:t>16</a:t>
            </a:fld>
            <a:endParaRPr lang="en-US" altLang="en-US"/>
          </a:p>
        </p:txBody>
      </p:sp>
      <p:sp>
        <p:nvSpPr>
          <p:cNvPr id="43011" name="Rectangle 2">
            <a:extLst>
              <a:ext uri="{FF2B5EF4-FFF2-40B4-BE49-F238E27FC236}">
                <a16:creationId xmlns:a16="http://schemas.microsoft.com/office/drawing/2014/main" id="{93646A65-3134-4D77-A91A-F7638F514566}"/>
              </a:ext>
            </a:extLst>
          </p:cNvPr>
          <p:cNvSpPr>
            <a:spLocks noRot="1" noChangeArrowheads="1" noTextEdit="1"/>
          </p:cNvSpPr>
          <p:nvPr>
            <p:ph type="sldImg"/>
          </p:nvPr>
        </p:nvSpPr>
        <p:spPr>
          <a:ln/>
        </p:spPr>
      </p:sp>
      <p:sp>
        <p:nvSpPr>
          <p:cNvPr id="43012" name="Rectangle 3">
            <a:extLst>
              <a:ext uri="{FF2B5EF4-FFF2-40B4-BE49-F238E27FC236}">
                <a16:creationId xmlns:a16="http://schemas.microsoft.com/office/drawing/2014/main" id="{0722537D-2AFD-405A-846C-0DD0476597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F64C2159-FDE8-4BB0-867A-A9EA4FFFDC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D74BE9-C804-4B76-9D8E-763ADF25B1E7}" type="slidenum">
              <a:rPr lang="en-US" altLang="en-US" smtClean="0"/>
              <a:pPr/>
              <a:t>17</a:t>
            </a:fld>
            <a:endParaRPr lang="en-US" altLang="en-US"/>
          </a:p>
        </p:txBody>
      </p:sp>
      <p:sp>
        <p:nvSpPr>
          <p:cNvPr id="45059" name="Rectangle 2">
            <a:extLst>
              <a:ext uri="{FF2B5EF4-FFF2-40B4-BE49-F238E27FC236}">
                <a16:creationId xmlns:a16="http://schemas.microsoft.com/office/drawing/2014/main" id="{73C94750-555E-4C99-8148-EAF9261FD585}"/>
              </a:ext>
            </a:extLst>
          </p:cNvPr>
          <p:cNvSpPr>
            <a:spLocks noRot="1" noChangeArrowheads="1" noTextEdit="1"/>
          </p:cNvSpPr>
          <p:nvPr>
            <p:ph type="sldImg"/>
          </p:nvPr>
        </p:nvSpPr>
        <p:spPr>
          <a:ln/>
        </p:spPr>
      </p:sp>
      <p:sp>
        <p:nvSpPr>
          <p:cNvPr id="45060" name="Rectangle 3">
            <a:extLst>
              <a:ext uri="{FF2B5EF4-FFF2-40B4-BE49-F238E27FC236}">
                <a16:creationId xmlns:a16="http://schemas.microsoft.com/office/drawing/2014/main" id="{2934DD3C-8948-4FC8-A953-69ABB8067E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246751AF-108D-443A-B2F4-65A6E32D82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A7B554-C38A-45BA-80DB-67D163C76759}" type="slidenum">
              <a:rPr lang="en-US" altLang="en-US" smtClean="0"/>
              <a:pPr/>
              <a:t>18</a:t>
            </a:fld>
            <a:endParaRPr lang="en-US" altLang="en-US"/>
          </a:p>
        </p:txBody>
      </p:sp>
      <p:sp>
        <p:nvSpPr>
          <p:cNvPr id="47107" name="Rectangle 2">
            <a:extLst>
              <a:ext uri="{FF2B5EF4-FFF2-40B4-BE49-F238E27FC236}">
                <a16:creationId xmlns:a16="http://schemas.microsoft.com/office/drawing/2014/main" id="{BDB3879B-A07A-4998-A665-C0793755AE84}"/>
              </a:ext>
            </a:extLst>
          </p:cNvPr>
          <p:cNvSpPr>
            <a:spLocks noRot="1" noChangeArrowheads="1" noTextEdit="1"/>
          </p:cNvSpPr>
          <p:nvPr>
            <p:ph type="sldImg"/>
          </p:nvPr>
        </p:nvSpPr>
        <p:spPr>
          <a:ln/>
        </p:spPr>
      </p:sp>
      <p:sp>
        <p:nvSpPr>
          <p:cNvPr id="47108" name="Rectangle 3">
            <a:extLst>
              <a:ext uri="{FF2B5EF4-FFF2-40B4-BE49-F238E27FC236}">
                <a16:creationId xmlns:a16="http://schemas.microsoft.com/office/drawing/2014/main" id="{90CA9E1F-1327-4198-9598-F6AE6F47B3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BF3CD872-BC67-45BD-81B5-C1224CFF43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05A424-2F8E-4526-8ACF-20D94B4A8158}" type="slidenum">
              <a:rPr lang="en-US" altLang="en-US" smtClean="0"/>
              <a:pPr/>
              <a:t>19</a:t>
            </a:fld>
            <a:endParaRPr lang="en-US" altLang="en-US"/>
          </a:p>
        </p:txBody>
      </p:sp>
      <p:sp>
        <p:nvSpPr>
          <p:cNvPr id="49155" name="Rectangle 2">
            <a:extLst>
              <a:ext uri="{FF2B5EF4-FFF2-40B4-BE49-F238E27FC236}">
                <a16:creationId xmlns:a16="http://schemas.microsoft.com/office/drawing/2014/main" id="{0099A9F5-64AB-4CD9-A257-2AFA9D854C67}"/>
              </a:ext>
            </a:extLst>
          </p:cNvPr>
          <p:cNvSpPr>
            <a:spLocks noRot="1" noChangeArrowheads="1" noTextEdit="1"/>
          </p:cNvSpPr>
          <p:nvPr>
            <p:ph type="sldImg"/>
          </p:nvPr>
        </p:nvSpPr>
        <p:spPr>
          <a:ln/>
        </p:spPr>
      </p:sp>
      <p:sp>
        <p:nvSpPr>
          <p:cNvPr id="49156" name="Rectangle 3">
            <a:extLst>
              <a:ext uri="{FF2B5EF4-FFF2-40B4-BE49-F238E27FC236}">
                <a16:creationId xmlns:a16="http://schemas.microsoft.com/office/drawing/2014/main" id="{CA93FA04-3A57-4C13-952B-7480165CC5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FBF04B9B-B889-46F1-A2D6-3FEDF00E4F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EA312C-8742-4A10-9131-6498CC6C5D06}" type="slidenum">
              <a:rPr lang="en-US" altLang="en-US" smtClean="0"/>
              <a:pPr/>
              <a:t>20</a:t>
            </a:fld>
            <a:endParaRPr lang="en-US" altLang="en-US"/>
          </a:p>
        </p:txBody>
      </p:sp>
      <p:sp>
        <p:nvSpPr>
          <p:cNvPr id="51203" name="Rectangle 2">
            <a:extLst>
              <a:ext uri="{FF2B5EF4-FFF2-40B4-BE49-F238E27FC236}">
                <a16:creationId xmlns:a16="http://schemas.microsoft.com/office/drawing/2014/main" id="{76FCB7C7-A510-469C-AEA2-B511BD78D6D8}"/>
              </a:ext>
            </a:extLst>
          </p:cNvPr>
          <p:cNvSpPr>
            <a:spLocks noRot="1" noChangeArrowheads="1" noTextEdit="1"/>
          </p:cNvSpPr>
          <p:nvPr>
            <p:ph type="sldImg"/>
          </p:nvPr>
        </p:nvSpPr>
        <p:spPr>
          <a:ln/>
        </p:spPr>
      </p:sp>
      <p:sp>
        <p:nvSpPr>
          <p:cNvPr id="51204" name="Rectangle 3">
            <a:extLst>
              <a:ext uri="{FF2B5EF4-FFF2-40B4-BE49-F238E27FC236}">
                <a16:creationId xmlns:a16="http://schemas.microsoft.com/office/drawing/2014/main" id="{38A5BD96-8639-4D2C-89BA-A68EF0D07A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4FB293FC-2DE9-40E7-BDD6-850BD032C2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C6B6D1-C56A-47EE-9F4C-EE239ED6DAA8}" type="slidenum">
              <a:rPr lang="en-US" altLang="en-US" smtClean="0"/>
              <a:pPr/>
              <a:t>21</a:t>
            </a:fld>
            <a:endParaRPr lang="en-US" altLang="en-US"/>
          </a:p>
        </p:txBody>
      </p:sp>
      <p:sp>
        <p:nvSpPr>
          <p:cNvPr id="53251" name="Rectangle 2">
            <a:extLst>
              <a:ext uri="{FF2B5EF4-FFF2-40B4-BE49-F238E27FC236}">
                <a16:creationId xmlns:a16="http://schemas.microsoft.com/office/drawing/2014/main" id="{51157939-AE21-4524-9E25-35590941C88E}"/>
              </a:ext>
            </a:extLst>
          </p:cNvPr>
          <p:cNvSpPr>
            <a:spLocks noRot="1" noChangeArrowheads="1" noTextEdit="1"/>
          </p:cNvSpPr>
          <p:nvPr>
            <p:ph type="sldImg"/>
          </p:nvPr>
        </p:nvSpPr>
        <p:spPr>
          <a:ln/>
        </p:spPr>
      </p:sp>
      <p:sp>
        <p:nvSpPr>
          <p:cNvPr id="53252" name="Rectangle 3">
            <a:extLst>
              <a:ext uri="{FF2B5EF4-FFF2-40B4-BE49-F238E27FC236}">
                <a16:creationId xmlns:a16="http://schemas.microsoft.com/office/drawing/2014/main" id="{2EC26DF2-7734-4784-8287-4B79AE9186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1B94C51-71EC-4FF4-9DBE-4E4642E3F7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EB0FC8-B747-4CDB-B6CC-A518421931BF}" type="slidenum">
              <a:rPr lang="en-US" altLang="en-US" smtClean="0"/>
              <a:pPr/>
              <a:t>2</a:t>
            </a:fld>
            <a:endParaRPr lang="en-US" altLang="en-US"/>
          </a:p>
        </p:txBody>
      </p:sp>
      <p:sp>
        <p:nvSpPr>
          <p:cNvPr id="16387" name="Rectangle 2">
            <a:extLst>
              <a:ext uri="{FF2B5EF4-FFF2-40B4-BE49-F238E27FC236}">
                <a16:creationId xmlns:a16="http://schemas.microsoft.com/office/drawing/2014/main" id="{BF6A74D6-6D18-40E8-97DE-E05EE8B74A14}"/>
              </a:ext>
            </a:extLst>
          </p:cNvPr>
          <p:cNvSpPr>
            <a:spLocks noRot="1" noChangeArrowheads="1" noTextEdit="1"/>
          </p:cNvSpPr>
          <p:nvPr>
            <p:ph type="sldImg"/>
          </p:nvPr>
        </p:nvSpPr>
        <p:spPr>
          <a:ln/>
        </p:spPr>
      </p:sp>
      <p:sp>
        <p:nvSpPr>
          <p:cNvPr id="16388" name="Rectangle 3">
            <a:extLst>
              <a:ext uri="{FF2B5EF4-FFF2-40B4-BE49-F238E27FC236}">
                <a16:creationId xmlns:a16="http://schemas.microsoft.com/office/drawing/2014/main" id="{B8F8445C-7CD8-4428-AA2C-BA5CACB875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EAD3FF09-59D6-46D7-8046-BACCF0D8B6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A12E18-6501-4E1C-B5B2-12FC852B53A2}" type="slidenum">
              <a:rPr lang="en-US" altLang="en-US" smtClean="0"/>
              <a:pPr/>
              <a:t>22</a:t>
            </a:fld>
            <a:endParaRPr lang="en-US" altLang="en-US"/>
          </a:p>
        </p:txBody>
      </p:sp>
      <p:sp>
        <p:nvSpPr>
          <p:cNvPr id="55299" name="Rectangle 2">
            <a:extLst>
              <a:ext uri="{FF2B5EF4-FFF2-40B4-BE49-F238E27FC236}">
                <a16:creationId xmlns:a16="http://schemas.microsoft.com/office/drawing/2014/main" id="{DE6A4AA0-5338-4FCF-BF6A-1A4D5541DAC2}"/>
              </a:ext>
            </a:extLst>
          </p:cNvPr>
          <p:cNvSpPr>
            <a:spLocks noRot="1" noChangeArrowheads="1" noTextEdit="1"/>
          </p:cNvSpPr>
          <p:nvPr>
            <p:ph type="sldImg"/>
          </p:nvPr>
        </p:nvSpPr>
        <p:spPr>
          <a:ln/>
        </p:spPr>
      </p:sp>
      <p:sp>
        <p:nvSpPr>
          <p:cNvPr id="55300" name="Rectangle 3">
            <a:extLst>
              <a:ext uri="{FF2B5EF4-FFF2-40B4-BE49-F238E27FC236}">
                <a16:creationId xmlns:a16="http://schemas.microsoft.com/office/drawing/2014/main" id="{3D116C2E-678C-4234-8D53-73E401666E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84A2C5B6-CE29-46BE-8A8E-80A6452E5B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2771DD-BA6A-4855-BB59-AE56258DAC1F}" type="slidenum">
              <a:rPr lang="en-US" altLang="en-US" smtClean="0"/>
              <a:pPr/>
              <a:t>23</a:t>
            </a:fld>
            <a:endParaRPr lang="en-US" altLang="en-US"/>
          </a:p>
        </p:txBody>
      </p:sp>
      <p:sp>
        <p:nvSpPr>
          <p:cNvPr id="57347" name="Rectangle 2">
            <a:extLst>
              <a:ext uri="{FF2B5EF4-FFF2-40B4-BE49-F238E27FC236}">
                <a16:creationId xmlns:a16="http://schemas.microsoft.com/office/drawing/2014/main" id="{1C7499FA-55A7-4D1C-9B5A-615C3979A72C}"/>
              </a:ext>
            </a:extLst>
          </p:cNvPr>
          <p:cNvSpPr>
            <a:spLocks noRot="1" noChangeArrowheads="1" noTextEdit="1"/>
          </p:cNvSpPr>
          <p:nvPr>
            <p:ph type="sldImg"/>
          </p:nvPr>
        </p:nvSpPr>
        <p:spPr>
          <a:ln/>
        </p:spPr>
      </p:sp>
      <p:sp>
        <p:nvSpPr>
          <p:cNvPr id="57348" name="Rectangle 3">
            <a:extLst>
              <a:ext uri="{FF2B5EF4-FFF2-40B4-BE49-F238E27FC236}">
                <a16:creationId xmlns:a16="http://schemas.microsoft.com/office/drawing/2014/main" id="{948957DC-C04A-4D5D-A565-6B22151D96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D00BBF34-4B7F-43FB-AEE9-AB5A4EB3E2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A35FF2-6B28-4623-8168-3BB73E20D77C}" type="slidenum">
              <a:rPr lang="en-US" altLang="en-US" smtClean="0"/>
              <a:pPr/>
              <a:t>24</a:t>
            </a:fld>
            <a:endParaRPr lang="en-US" altLang="en-US"/>
          </a:p>
        </p:txBody>
      </p:sp>
      <p:sp>
        <p:nvSpPr>
          <p:cNvPr id="59395" name="Rectangle 2">
            <a:extLst>
              <a:ext uri="{FF2B5EF4-FFF2-40B4-BE49-F238E27FC236}">
                <a16:creationId xmlns:a16="http://schemas.microsoft.com/office/drawing/2014/main" id="{0554DBBF-5E0A-4330-999B-5B6A5234B391}"/>
              </a:ext>
            </a:extLst>
          </p:cNvPr>
          <p:cNvSpPr>
            <a:spLocks noRot="1" noChangeArrowheads="1" noTextEdit="1"/>
          </p:cNvSpPr>
          <p:nvPr>
            <p:ph type="sldImg"/>
          </p:nvPr>
        </p:nvSpPr>
        <p:spPr>
          <a:ln/>
        </p:spPr>
      </p:sp>
      <p:sp>
        <p:nvSpPr>
          <p:cNvPr id="59396" name="Rectangle 3">
            <a:extLst>
              <a:ext uri="{FF2B5EF4-FFF2-40B4-BE49-F238E27FC236}">
                <a16:creationId xmlns:a16="http://schemas.microsoft.com/office/drawing/2014/main" id="{249455DF-A524-4D8F-8362-BDF1EECCCA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14ACCCC6-97AD-46AA-9EBC-ED354F6D05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1D1658-0ECD-4C70-B2E6-2941EAE4A78F}" type="slidenum">
              <a:rPr lang="en-US" altLang="en-US" smtClean="0"/>
              <a:pPr/>
              <a:t>25</a:t>
            </a:fld>
            <a:endParaRPr lang="en-US" altLang="en-US"/>
          </a:p>
        </p:txBody>
      </p:sp>
      <p:sp>
        <p:nvSpPr>
          <p:cNvPr id="61443" name="Rectangle 2">
            <a:extLst>
              <a:ext uri="{FF2B5EF4-FFF2-40B4-BE49-F238E27FC236}">
                <a16:creationId xmlns:a16="http://schemas.microsoft.com/office/drawing/2014/main" id="{3517AC91-6C51-4B3A-9CCA-5CDBEE07E2B2}"/>
              </a:ext>
            </a:extLst>
          </p:cNvPr>
          <p:cNvSpPr>
            <a:spLocks noRot="1" noChangeArrowheads="1" noTextEdit="1"/>
          </p:cNvSpPr>
          <p:nvPr>
            <p:ph type="sldImg"/>
          </p:nvPr>
        </p:nvSpPr>
        <p:spPr>
          <a:ln/>
        </p:spPr>
      </p:sp>
      <p:sp>
        <p:nvSpPr>
          <p:cNvPr id="61444" name="Rectangle 3">
            <a:extLst>
              <a:ext uri="{FF2B5EF4-FFF2-40B4-BE49-F238E27FC236}">
                <a16:creationId xmlns:a16="http://schemas.microsoft.com/office/drawing/2014/main" id="{9B12537B-8378-4E77-85B2-3B1B7B0B7A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9EB791D3-C12E-45E3-8FB1-36BA8B1317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8FE21B-3A57-4265-9837-113EB24F91A6}" type="slidenum">
              <a:rPr lang="en-US" altLang="en-US" smtClean="0"/>
              <a:pPr/>
              <a:t>26</a:t>
            </a:fld>
            <a:endParaRPr lang="en-US" altLang="en-US"/>
          </a:p>
        </p:txBody>
      </p:sp>
      <p:sp>
        <p:nvSpPr>
          <p:cNvPr id="63491" name="Rectangle 2">
            <a:extLst>
              <a:ext uri="{FF2B5EF4-FFF2-40B4-BE49-F238E27FC236}">
                <a16:creationId xmlns:a16="http://schemas.microsoft.com/office/drawing/2014/main" id="{8A88A665-82FE-4E9A-B25C-95615DAE6F94}"/>
              </a:ext>
            </a:extLst>
          </p:cNvPr>
          <p:cNvSpPr>
            <a:spLocks noRot="1" noChangeArrowheads="1" noTextEdit="1"/>
          </p:cNvSpPr>
          <p:nvPr>
            <p:ph type="sldImg"/>
          </p:nvPr>
        </p:nvSpPr>
        <p:spPr>
          <a:ln/>
        </p:spPr>
      </p:sp>
      <p:sp>
        <p:nvSpPr>
          <p:cNvPr id="63492" name="Rectangle 3">
            <a:extLst>
              <a:ext uri="{FF2B5EF4-FFF2-40B4-BE49-F238E27FC236}">
                <a16:creationId xmlns:a16="http://schemas.microsoft.com/office/drawing/2014/main" id="{8387FA22-0019-4806-9B7E-ED9041D62C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729087AF-B281-4B0F-916D-BA9701059D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34EE51-4A1F-4CC1-A0F5-1238CF52FD1B}" type="slidenum">
              <a:rPr lang="en-US" altLang="en-US" smtClean="0"/>
              <a:pPr/>
              <a:t>27</a:t>
            </a:fld>
            <a:endParaRPr lang="en-US" altLang="en-US"/>
          </a:p>
        </p:txBody>
      </p:sp>
      <p:sp>
        <p:nvSpPr>
          <p:cNvPr id="65539" name="Rectangle 2">
            <a:extLst>
              <a:ext uri="{FF2B5EF4-FFF2-40B4-BE49-F238E27FC236}">
                <a16:creationId xmlns:a16="http://schemas.microsoft.com/office/drawing/2014/main" id="{BBC1587B-D5DF-49C7-B1EA-3FDC0D4D17C4}"/>
              </a:ext>
            </a:extLst>
          </p:cNvPr>
          <p:cNvSpPr>
            <a:spLocks noRot="1" noChangeArrowheads="1" noTextEdit="1"/>
          </p:cNvSpPr>
          <p:nvPr>
            <p:ph type="sldImg"/>
          </p:nvPr>
        </p:nvSpPr>
        <p:spPr>
          <a:ln/>
        </p:spPr>
      </p:sp>
      <p:sp>
        <p:nvSpPr>
          <p:cNvPr id="65540" name="Rectangle 3">
            <a:extLst>
              <a:ext uri="{FF2B5EF4-FFF2-40B4-BE49-F238E27FC236}">
                <a16:creationId xmlns:a16="http://schemas.microsoft.com/office/drawing/2014/main" id="{765A8F0C-FFC7-4790-A961-B170016BE2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41444713-C01F-4E14-BFF6-41703AA435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AC8956-EFA3-41C9-86D2-FF32847156B9}" type="slidenum">
              <a:rPr lang="en-US" altLang="en-US" smtClean="0"/>
              <a:pPr/>
              <a:t>28</a:t>
            </a:fld>
            <a:endParaRPr lang="en-US" altLang="en-US"/>
          </a:p>
        </p:txBody>
      </p:sp>
      <p:sp>
        <p:nvSpPr>
          <p:cNvPr id="67587" name="Rectangle 2">
            <a:extLst>
              <a:ext uri="{FF2B5EF4-FFF2-40B4-BE49-F238E27FC236}">
                <a16:creationId xmlns:a16="http://schemas.microsoft.com/office/drawing/2014/main" id="{E49C3978-2891-4D07-BBB0-D212CFA69F27}"/>
              </a:ext>
            </a:extLst>
          </p:cNvPr>
          <p:cNvSpPr>
            <a:spLocks noRot="1" noChangeArrowheads="1" noTextEdit="1"/>
          </p:cNvSpPr>
          <p:nvPr>
            <p:ph type="sldImg"/>
          </p:nvPr>
        </p:nvSpPr>
        <p:spPr>
          <a:ln/>
        </p:spPr>
      </p:sp>
      <p:sp>
        <p:nvSpPr>
          <p:cNvPr id="67588" name="Rectangle 3">
            <a:extLst>
              <a:ext uri="{FF2B5EF4-FFF2-40B4-BE49-F238E27FC236}">
                <a16:creationId xmlns:a16="http://schemas.microsoft.com/office/drawing/2014/main" id="{425B7990-3236-41CD-90AC-22FF3CEE32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89E5A4D2-A7BE-419C-8E50-10FE6F5E4E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B5B462-60FF-4B20-B16A-440F4B3779DB}" type="slidenum">
              <a:rPr lang="en-US" altLang="en-US" smtClean="0"/>
              <a:pPr/>
              <a:t>29</a:t>
            </a:fld>
            <a:endParaRPr lang="en-US" altLang="en-US"/>
          </a:p>
        </p:txBody>
      </p:sp>
      <p:sp>
        <p:nvSpPr>
          <p:cNvPr id="69635" name="Rectangle 2">
            <a:extLst>
              <a:ext uri="{FF2B5EF4-FFF2-40B4-BE49-F238E27FC236}">
                <a16:creationId xmlns:a16="http://schemas.microsoft.com/office/drawing/2014/main" id="{E3095FE4-AD60-421A-BAF2-FD5FEEB97FA6}"/>
              </a:ext>
            </a:extLst>
          </p:cNvPr>
          <p:cNvSpPr>
            <a:spLocks noRot="1" noChangeArrowheads="1" noTextEdit="1"/>
          </p:cNvSpPr>
          <p:nvPr>
            <p:ph type="sldImg"/>
          </p:nvPr>
        </p:nvSpPr>
        <p:spPr>
          <a:ln/>
        </p:spPr>
      </p:sp>
      <p:sp>
        <p:nvSpPr>
          <p:cNvPr id="69636" name="Rectangle 3">
            <a:extLst>
              <a:ext uri="{FF2B5EF4-FFF2-40B4-BE49-F238E27FC236}">
                <a16:creationId xmlns:a16="http://schemas.microsoft.com/office/drawing/2014/main" id="{A76DEB40-096F-49C0-B255-F594DC9224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65B6B541-A2BE-4EDD-9658-36B6299E6C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8665C3-C11C-4369-8EE0-63BFAAA7A222}" type="slidenum">
              <a:rPr lang="en-US" altLang="en-US" smtClean="0"/>
              <a:pPr/>
              <a:t>30</a:t>
            </a:fld>
            <a:endParaRPr lang="en-US" altLang="en-US"/>
          </a:p>
        </p:txBody>
      </p:sp>
      <p:sp>
        <p:nvSpPr>
          <p:cNvPr id="71683" name="Rectangle 2">
            <a:extLst>
              <a:ext uri="{FF2B5EF4-FFF2-40B4-BE49-F238E27FC236}">
                <a16:creationId xmlns:a16="http://schemas.microsoft.com/office/drawing/2014/main" id="{1BCD7EE4-22AD-4B3E-9078-563FE71CDE66}"/>
              </a:ext>
            </a:extLst>
          </p:cNvPr>
          <p:cNvSpPr>
            <a:spLocks noRot="1" noChangeArrowheads="1" noTextEdit="1"/>
          </p:cNvSpPr>
          <p:nvPr>
            <p:ph type="sldImg"/>
          </p:nvPr>
        </p:nvSpPr>
        <p:spPr>
          <a:ln/>
        </p:spPr>
      </p:sp>
      <p:sp>
        <p:nvSpPr>
          <p:cNvPr id="71684" name="Rectangle 3">
            <a:extLst>
              <a:ext uri="{FF2B5EF4-FFF2-40B4-BE49-F238E27FC236}">
                <a16:creationId xmlns:a16="http://schemas.microsoft.com/office/drawing/2014/main" id="{E36777E1-C0C1-43C3-8986-1FBD89109E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075EABE8-96CA-4A05-8926-8A7A458995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7FEAE2-0738-4F26-BB8B-A90449BDC3FF}" type="slidenum">
              <a:rPr lang="en-US" altLang="en-US" smtClean="0"/>
              <a:pPr/>
              <a:t>31</a:t>
            </a:fld>
            <a:endParaRPr lang="en-US" altLang="en-US"/>
          </a:p>
        </p:txBody>
      </p:sp>
      <p:sp>
        <p:nvSpPr>
          <p:cNvPr id="73731" name="Rectangle 2">
            <a:extLst>
              <a:ext uri="{FF2B5EF4-FFF2-40B4-BE49-F238E27FC236}">
                <a16:creationId xmlns:a16="http://schemas.microsoft.com/office/drawing/2014/main" id="{6D7A9B3C-295A-4E64-8E06-5784117E2CE5}"/>
              </a:ext>
            </a:extLst>
          </p:cNvPr>
          <p:cNvSpPr>
            <a:spLocks noRot="1" noChangeArrowheads="1" noTextEdit="1"/>
          </p:cNvSpPr>
          <p:nvPr>
            <p:ph type="sldImg"/>
          </p:nvPr>
        </p:nvSpPr>
        <p:spPr>
          <a:ln/>
        </p:spPr>
      </p:sp>
      <p:sp>
        <p:nvSpPr>
          <p:cNvPr id="73732" name="Rectangle 3">
            <a:extLst>
              <a:ext uri="{FF2B5EF4-FFF2-40B4-BE49-F238E27FC236}">
                <a16:creationId xmlns:a16="http://schemas.microsoft.com/office/drawing/2014/main" id="{4D59B038-5A38-4082-B7F3-457709D44C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555F2498-EDB7-4BD4-B761-D9CAB4FCB2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C8CFD0-E8F9-4EB7-81F0-ABEFEA2650A0}" type="slidenum">
              <a:rPr lang="en-US" altLang="en-US" smtClean="0"/>
              <a:pPr/>
              <a:t>3</a:t>
            </a:fld>
            <a:endParaRPr lang="en-US" altLang="en-US"/>
          </a:p>
        </p:txBody>
      </p:sp>
      <p:sp>
        <p:nvSpPr>
          <p:cNvPr id="18435" name="Rectangle 2">
            <a:extLst>
              <a:ext uri="{FF2B5EF4-FFF2-40B4-BE49-F238E27FC236}">
                <a16:creationId xmlns:a16="http://schemas.microsoft.com/office/drawing/2014/main" id="{1F69C8F0-0642-4845-AB34-BA25EB75C25D}"/>
              </a:ext>
            </a:extLst>
          </p:cNvPr>
          <p:cNvSpPr>
            <a:spLocks noRot="1" noChangeArrowheads="1" noTextEdit="1"/>
          </p:cNvSpPr>
          <p:nvPr>
            <p:ph type="sldImg"/>
          </p:nvPr>
        </p:nvSpPr>
        <p:spPr>
          <a:ln/>
        </p:spPr>
      </p:sp>
      <p:sp>
        <p:nvSpPr>
          <p:cNvPr id="18436" name="Rectangle 3">
            <a:extLst>
              <a:ext uri="{FF2B5EF4-FFF2-40B4-BE49-F238E27FC236}">
                <a16:creationId xmlns:a16="http://schemas.microsoft.com/office/drawing/2014/main" id="{37F9BE9C-3475-4A8C-A3CC-EDBA65D299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4A3A6472-9EE7-4B3E-90C0-542A4C90B1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90D686-DBB7-49EA-ABE6-7355AAC8E1E4}" type="slidenum">
              <a:rPr lang="en-US" altLang="en-US" smtClean="0"/>
              <a:pPr/>
              <a:t>32</a:t>
            </a:fld>
            <a:endParaRPr lang="en-US" altLang="en-US"/>
          </a:p>
        </p:txBody>
      </p:sp>
      <p:sp>
        <p:nvSpPr>
          <p:cNvPr id="75779" name="Rectangle 2">
            <a:extLst>
              <a:ext uri="{FF2B5EF4-FFF2-40B4-BE49-F238E27FC236}">
                <a16:creationId xmlns:a16="http://schemas.microsoft.com/office/drawing/2014/main" id="{E4BD37E6-FA08-4AEF-9893-9320F604F60A}"/>
              </a:ext>
            </a:extLst>
          </p:cNvPr>
          <p:cNvSpPr>
            <a:spLocks noRot="1" noChangeArrowheads="1" noTextEdit="1"/>
          </p:cNvSpPr>
          <p:nvPr>
            <p:ph type="sldImg"/>
          </p:nvPr>
        </p:nvSpPr>
        <p:spPr>
          <a:ln/>
        </p:spPr>
      </p:sp>
      <p:sp>
        <p:nvSpPr>
          <p:cNvPr id="75780" name="Rectangle 3">
            <a:extLst>
              <a:ext uri="{FF2B5EF4-FFF2-40B4-BE49-F238E27FC236}">
                <a16:creationId xmlns:a16="http://schemas.microsoft.com/office/drawing/2014/main" id="{CCEF31BD-13B9-4710-BF09-C8D7C6CBC4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A27D7A36-C1BC-461F-A936-CE3712A968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C1BFB5-99F4-4E0E-BE62-57B46ACA778D}" type="slidenum">
              <a:rPr lang="en-US" altLang="en-US" smtClean="0"/>
              <a:pPr/>
              <a:t>33</a:t>
            </a:fld>
            <a:endParaRPr lang="en-US" altLang="en-US"/>
          </a:p>
        </p:txBody>
      </p:sp>
      <p:sp>
        <p:nvSpPr>
          <p:cNvPr id="77827" name="Rectangle 2">
            <a:extLst>
              <a:ext uri="{FF2B5EF4-FFF2-40B4-BE49-F238E27FC236}">
                <a16:creationId xmlns:a16="http://schemas.microsoft.com/office/drawing/2014/main" id="{FEC3B9A4-E944-4DE0-9ED1-F3D3A350910F}"/>
              </a:ext>
            </a:extLst>
          </p:cNvPr>
          <p:cNvSpPr>
            <a:spLocks noRot="1" noChangeArrowheads="1" noTextEdit="1"/>
          </p:cNvSpPr>
          <p:nvPr>
            <p:ph type="sldImg"/>
          </p:nvPr>
        </p:nvSpPr>
        <p:spPr>
          <a:ln/>
        </p:spPr>
      </p:sp>
      <p:sp>
        <p:nvSpPr>
          <p:cNvPr id="77828" name="Rectangle 3">
            <a:extLst>
              <a:ext uri="{FF2B5EF4-FFF2-40B4-BE49-F238E27FC236}">
                <a16:creationId xmlns:a16="http://schemas.microsoft.com/office/drawing/2014/main" id="{D2B76CC8-9295-4A1E-A11F-E7842D33B2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C57F7361-88E5-4112-91A1-9E5F85D96A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13B51C-79D0-4352-B263-98CDFF20B975}" type="slidenum">
              <a:rPr lang="en-US" altLang="en-US" smtClean="0"/>
              <a:pPr/>
              <a:t>34</a:t>
            </a:fld>
            <a:endParaRPr lang="en-US" altLang="en-US"/>
          </a:p>
        </p:txBody>
      </p:sp>
      <p:sp>
        <p:nvSpPr>
          <p:cNvPr id="79875" name="Rectangle 2">
            <a:extLst>
              <a:ext uri="{FF2B5EF4-FFF2-40B4-BE49-F238E27FC236}">
                <a16:creationId xmlns:a16="http://schemas.microsoft.com/office/drawing/2014/main" id="{D35E781C-9936-4CC2-9714-80B1F41901FB}"/>
              </a:ext>
            </a:extLst>
          </p:cNvPr>
          <p:cNvSpPr>
            <a:spLocks noRot="1" noChangeArrowheads="1" noTextEdit="1"/>
          </p:cNvSpPr>
          <p:nvPr>
            <p:ph type="sldImg"/>
          </p:nvPr>
        </p:nvSpPr>
        <p:spPr>
          <a:ln/>
        </p:spPr>
      </p:sp>
      <p:sp>
        <p:nvSpPr>
          <p:cNvPr id="79876" name="Rectangle 3">
            <a:extLst>
              <a:ext uri="{FF2B5EF4-FFF2-40B4-BE49-F238E27FC236}">
                <a16:creationId xmlns:a16="http://schemas.microsoft.com/office/drawing/2014/main" id="{81B56A4F-84A4-4FC5-AFF6-940957381F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EA487BE9-8422-4C0D-9109-181CA282B9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D313FD-9433-4F3E-B3A9-A1ED986A94CE}" type="slidenum">
              <a:rPr lang="en-US" altLang="en-US" smtClean="0"/>
              <a:pPr/>
              <a:t>35</a:t>
            </a:fld>
            <a:endParaRPr lang="en-US" altLang="en-US"/>
          </a:p>
        </p:txBody>
      </p:sp>
      <p:sp>
        <p:nvSpPr>
          <p:cNvPr id="81923" name="Rectangle 2">
            <a:extLst>
              <a:ext uri="{FF2B5EF4-FFF2-40B4-BE49-F238E27FC236}">
                <a16:creationId xmlns:a16="http://schemas.microsoft.com/office/drawing/2014/main" id="{CF1E2326-A05B-4E59-BC00-2D5937B25088}"/>
              </a:ext>
            </a:extLst>
          </p:cNvPr>
          <p:cNvSpPr>
            <a:spLocks noRot="1" noChangeArrowheads="1" noTextEdit="1"/>
          </p:cNvSpPr>
          <p:nvPr>
            <p:ph type="sldImg"/>
          </p:nvPr>
        </p:nvSpPr>
        <p:spPr>
          <a:ln/>
        </p:spPr>
      </p:sp>
      <p:sp>
        <p:nvSpPr>
          <p:cNvPr id="81924" name="Rectangle 3">
            <a:extLst>
              <a:ext uri="{FF2B5EF4-FFF2-40B4-BE49-F238E27FC236}">
                <a16:creationId xmlns:a16="http://schemas.microsoft.com/office/drawing/2014/main" id="{5FCE5A45-B60E-4976-8B38-46D97250BB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ABAB990E-498A-4CCE-AEBB-388BA122A2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B0CFD3-3850-4097-A56E-1A65BEFA2526}" type="slidenum">
              <a:rPr lang="en-US" altLang="en-US" smtClean="0"/>
              <a:pPr/>
              <a:t>37</a:t>
            </a:fld>
            <a:endParaRPr lang="en-US" altLang="en-US"/>
          </a:p>
        </p:txBody>
      </p:sp>
      <p:sp>
        <p:nvSpPr>
          <p:cNvPr id="84995" name="Rectangle 2">
            <a:extLst>
              <a:ext uri="{FF2B5EF4-FFF2-40B4-BE49-F238E27FC236}">
                <a16:creationId xmlns:a16="http://schemas.microsoft.com/office/drawing/2014/main" id="{914F29C1-D0AF-4EAE-BEAB-3C6AEA8BD278}"/>
              </a:ext>
            </a:extLst>
          </p:cNvPr>
          <p:cNvSpPr>
            <a:spLocks noRot="1" noChangeArrowheads="1" noTextEdit="1"/>
          </p:cNvSpPr>
          <p:nvPr>
            <p:ph type="sldImg"/>
          </p:nvPr>
        </p:nvSpPr>
        <p:spPr>
          <a:ln/>
        </p:spPr>
      </p:sp>
      <p:sp>
        <p:nvSpPr>
          <p:cNvPr id="84996" name="Rectangle 3">
            <a:extLst>
              <a:ext uri="{FF2B5EF4-FFF2-40B4-BE49-F238E27FC236}">
                <a16:creationId xmlns:a16="http://schemas.microsoft.com/office/drawing/2014/main" id="{0B806255-A553-4337-BCBE-C66E4896A3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9BEFFB52-5F85-4C03-9FB1-A9080D42E8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253FAE-BC36-4C5B-8413-CC52B4FEE238}" type="slidenum">
              <a:rPr lang="en-US" altLang="en-US" smtClean="0"/>
              <a:pPr/>
              <a:t>38</a:t>
            </a:fld>
            <a:endParaRPr lang="en-US" altLang="en-US"/>
          </a:p>
        </p:txBody>
      </p:sp>
      <p:sp>
        <p:nvSpPr>
          <p:cNvPr id="87043" name="Rectangle 2">
            <a:extLst>
              <a:ext uri="{FF2B5EF4-FFF2-40B4-BE49-F238E27FC236}">
                <a16:creationId xmlns:a16="http://schemas.microsoft.com/office/drawing/2014/main" id="{5CCE1AEE-4E85-4003-93FB-38C0C1E27495}"/>
              </a:ext>
            </a:extLst>
          </p:cNvPr>
          <p:cNvSpPr>
            <a:spLocks noRot="1" noChangeArrowheads="1" noTextEdit="1"/>
          </p:cNvSpPr>
          <p:nvPr>
            <p:ph type="sldImg"/>
          </p:nvPr>
        </p:nvSpPr>
        <p:spPr>
          <a:ln/>
        </p:spPr>
      </p:sp>
      <p:sp>
        <p:nvSpPr>
          <p:cNvPr id="87044" name="Rectangle 3">
            <a:extLst>
              <a:ext uri="{FF2B5EF4-FFF2-40B4-BE49-F238E27FC236}">
                <a16:creationId xmlns:a16="http://schemas.microsoft.com/office/drawing/2014/main" id="{D6C3AB32-8302-46CE-815B-2F025E8DA5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29A7B3D-7F0E-41CD-8768-F77DCFB9D06D}"/>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7CE85890-F047-4FB2-9CCE-433E1559C7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89092" name="Slide Number Placeholder 3">
            <a:extLst>
              <a:ext uri="{FF2B5EF4-FFF2-40B4-BE49-F238E27FC236}">
                <a16:creationId xmlns:a16="http://schemas.microsoft.com/office/drawing/2014/main" id="{3FB833B2-A0F1-4922-8615-132EF4969B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64F987-C65B-4F63-B14E-B26A3E7AB51E}" type="slidenum">
              <a:rPr lang="en-US" altLang="en-US" smtClean="0"/>
              <a:pPr/>
              <a:t>39</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43406AE0-274F-46F6-B49D-622E294546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6266E8-6FB3-4340-9B5D-BFF094144CCE}" type="slidenum">
              <a:rPr lang="en-US" altLang="en-US" smtClean="0"/>
              <a:pPr/>
              <a:t>40</a:t>
            </a:fld>
            <a:endParaRPr lang="en-US" altLang="en-US"/>
          </a:p>
        </p:txBody>
      </p:sp>
      <p:sp>
        <p:nvSpPr>
          <p:cNvPr id="91139" name="Rectangle 2">
            <a:extLst>
              <a:ext uri="{FF2B5EF4-FFF2-40B4-BE49-F238E27FC236}">
                <a16:creationId xmlns:a16="http://schemas.microsoft.com/office/drawing/2014/main" id="{294C1CBA-1122-4BC5-A601-ECD66C215466}"/>
              </a:ext>
            </a:extLst>
          </p:cNvPr>
          <p:cNvSpPr>
            <a:spLocks noRot="1" noChangeArrowheads="1" noTextEdit="1"/>
          </p:cNvSpPr>
          <p:nvPr>
            <p:ph type="sldImg"/>
          </p:nvPr>
        </p:nvSpPr>
        <p:spPr>
          <a:ln/>
        </p:spPr>
      </p:sp>
      <p:sp>
        <p:nvSpPr>
          <p:cNvPr id="91140" name="Rectangle 3">
            <a:extLst>
              <a:ext uri="{FF2B5EF4-FFF2-40B4-BE49-F238E27FC236}">
                <a16:creationId xmlns:a16="http://schemas.microsoft.com/office/drawing/2014/main" id="{4CC94E21-4F87-4562-9FF1-C225E38254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004AACA0-7D3E-43F6-BC57-5503426A529F}"/>
              </a:ext>
            </a:extLst>
          </p:cNvPr>
          <p:cNvSpPr>
            <a:spLocks noGrp="1" noRot="1" noChangeAspect="1" noChangeArrowheads="1" noTextEdit="1"/>
          </p:cNvSpPr>
          <p:nvPr>
            <p:ph type="sldImg"/>
          </p:nvPr>
        </p:nvSpPr>
        <p:spPr>
          <a:ln/>
        </p:spPr>
      </p:sp>
      <p:sp>
        <p:nvSpPr>
          <p:cNvPr id="93187" name="Notes Placeholder 2">
            <a:extLst>
              <a:ext uri="{FF2B5EF4-FFF2-40B4-BE49-F238E27FC236}">
                <a16:creationId xmlns:a16="http://schemas.microsoft.com/office/drawing/2014/main" id="{136FD898-319D-4BFF-A710-A4C876B3B5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93188" name="Slide Number Placeholder 3">
            <a:extLst>
              <a:ext uri="{FF2B5EF4-FFF2-40B4-BE49-F238E27FC236}">
                <a16:creationId xmlns:a16="http://schemas.microsoft.com/office/drawing/2014/main" id="{215E8397-8990-456A-ADAB-5F4526DEE87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C8CFCF0-D501-417F-92B8-6224A098EFAC}" type="slidenum">
              <a:rPr lang="en-US" altLang="en-US" smtClean="0"/>
              <a:pPr/>
              <a:t>41</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98B5FD73-1335-4DC7-BCAA-32AF648A63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F614B6-A73F-4665-BB9A-E31871760614}" type="slidenum">
              <a:rPr lang="en-US" altLang="en-US" smtClean="0"/>
              <a:pPr/>
              <a:t>42</a:t>
            </a:fld>
            <a:endParaRPr lang="en-US" altLang="en-US"/>
          </a:p>
        </p:txBody>
      </p:sp>
      <p:sp>
        <p:nvSpPr>
          <p:cNvPr id="95235" name="Rectangle 2">
            <a:extLst>
              <a:ext uri="{FF2B5EF4-FFF2-40B4-BE49-F238E27FC236}">
                <a16:creationId xmlns:a16="http://schemas.microsoft.com/office/drawing/2014/main" id="{A054B8DF-001E-4B84-8D72-38AAAA9ECB0A}"/>
              </a:ext>
            </a:extLst>
          </p:cNvPr>
          <p:cNvSpPr>
            <a:spLocks noRot="1" noChangeArrowheads="1" noTextEdit="1"/>
          </p:cNvSpPr>
          <p:nvPr>
            <p:ph type="sldImg"/>
          </p:nvPr>
        </p:nvSpPr>
        <p:spPr>
          <a:ln/>
        </p:spPr>
      </p:sp>
      <p:sp>
        <p:nvSpPr>
          <p:cNvPr id="95236" name="Rectangle 3">
            <a:extLst>
              <a:ext uri="{FF2B5EF4-FFF2-40B4-BE49-F238E27FC236}">
                <a16:creationId xmlns:a16="http://schemas.microsoft.com/office/drawing/2014/main" id="{1629C81C-9BC4-42CD-A77A-C38C225558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129B7515-5A56-4452-8FB6-71F5751628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8DCA1A-613C-445B-8BD5-B34EE6A73728}" type="slidenum">
              <a:rPr lang="en-US" altLang="en-US" smtClean="0"/>
              <a:pPr/>
              <a:t>6</a:t>
            </a:fld>
            <a:endParaRPr lang="en-US" altLang="en-US"/>
          </a:p>
        </p:txBody>
      </p:sp>
      <p:sp>
        <p:nvSpPr>
          <p:cNvPr id="22531" name="Rectangle 2">
            <a:extLst>
              <a:ext uri="{FF2B5EF4-FFF2-40B4-BE49-F238E27FC236}">
                <a16:creationId xmlns:a16="http://schemas.microsoft.com/office/drawing/2014/main" id="{2A6EA494-0C93-4C96-A6A2-8E4135ADC9B5}"/>
              </a:ext>
            </a:extLst>
          </p:cNvPr>
          <p:cNvSpPr>
            <a:spLocks noRot="1" noChangeArrowheads="1" noTextEdit="1"/>
          </p:cNvSpPr>
          <p:nvPr>
            <p:ph type="sldImg"/>
          </p:nvPr>
        </p:nvSpPr>
        <p:spPr>
          <a:ln/>
        </p:spPr>
      </p:sp>
      <p:sp>
        <p:nvSpPr>
          <p:cNvPr id="22532" name="Rectangle 3">
            <a:extLst>
              <a:ext uri="{FF2B5EF4-FFF2-40B4-BE49-F238E27FC236}">
                <a16:creationId xmlns:a16="http://schemas.microsoft.com/office/drawing/2014/main" id="{3F03E266-D386-4740-B053-2CA5AB3AFD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44683842-E270-4859-AB3C-D5EBA371DD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871354-0B95-40F0-AC99-91E233F1FE50}" type="slidenum">
              <a:rPr lang="en-US" altLang="en-US" smtClean="0"/>
              <a:pPr/>
              <a:t>45</a:t>
            </a:fld>
            <a:endParaRPr lang="en-US" altLang="en-US"/>
          </a:p>
        </p:txBody>
      </p:sp>
      <p:sp>
        <p:nvSpPr>
          <p:cNvPr id="99331" name="Rectangle 2">
            <a:extLst>
              <a:ext uri="{FF2B5EF4-FFF2-40B4-BE49-F238E27FC236}">
                <a16:creationId xmlns:a16="http://schemas.microsoft.com/office/drawing/2014/main" id="{9FB61D94-B7BA-45C4-A090-3E7BC4328E83}"/>
              </a:ext>
            </a:extLst>
          </p:cNvPr>
          <p:cNvSpPr>
            <a:spLocks noRot="1" noChangeArrowheads="1" noTextEdit="1"/>
          </p:cNvSpPr>
          <p:nvPr>
            <p:ph type="sldImg"/>
          </p:nvPr>
        </p:nvSpPr>
        <p:spPr>
          <a:ln/>
        </p:spPr>
      </p:sp>
      <p:sp>
        <p:nvSpPr>
          <p:cNvPr id="99332" name="Rectangle 3">
            <a:extLst>
              <a:ext uri="{FF2B5EF4-FFF2-40B4-BE49-F238E27FC236}">
                <a16:creationId xmlns:a16="http://schemas.microsoft.com/office/drawing/2014/main" id="{32905B05-41D6-4809-9380-BB8A768A11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DFEEFCBE-4B2C-4BA8-9087-E02C087855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7DC436-D6C6-4BD7-BE57-385FC0248882}" type="slidenum">
              <a:rPr lang="en-US" altLang="en-US" smtClean="0"/>
              <a:pPr/>
              <a:t>46</a:t>
            </a:fld>
            <a:endParaRPr lang="en-US" altLang="en-US"/>
          </a:p>
        </p:txBody>
      </p:sp>
      <p:sp>
        <p:nvSpPr>
          <p:cNvPr id="101379" name="Rectangle 2">
            <a:extLst>
              <a:ext uri="{FF2B5EF4-FFF2-40B4-BE49-F238E27FC236}">
                <a16:creationId xmlns:a16="http://schemas.microsoft.com/office/drawing/2014/main" id="{796B61D9-4F75-4CA9-8537-5862DC04B0CC}"/>
              </a:ext>
            </a:extLst>
          </p:cNvPr>
          <p:cNvSpPr>
            <a:spLocks noRot="1" noChangeArrowheads="1" noTextEdit="1"/>
          </p:cNvSpPr>
          <p:nvPr>
            <p:ph type="sldImg"/>
          </p:nvPr>
        </p:nvSpPr>
        <p:spPr>
          <a:ln/>
        </p:spPr>
      </p:sp>
      <p:sp>
        <p:nvSpPr>
          <p:cNvPr id="101380" name="Rectangle 3">
            <a:extLst>
              <a:ext uri="{FF2B5EF4-FFF2-40B4-BE49-F238E27FC236}">
                <a16:creationId xmlns:a16="http://schemas.microsoft.com/office/drawing/2014/main" id="{9B4335A8-7AD8-497A-A700-4AAB54D429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3EC911AF-FFDD-4957-AD67-DEBEEC651B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1731882-04B1-4D99-8A39-A5E1E744BD74}" type="slidenum">
              <a:rPr lang="en-US" altLang="en-US" smtClean="0"/>
              <a:pPr/>
              <a:t>7</a:t>
            </a:fld>
            <a:endParaRPr lang="en-US" altLang="en-US"/>
          </a:p>
        </p:txBody>
      </p:sp>
      <p:sp>
        <p:nvSpPr>
          <p:cNvPr id="24579" name="Rectangle 2">
            <a:extLst>
              <a:ext uri="{FF2B5EF4-FFF2-40B4-BE49-F238E27FC236}">
                <a16:creationId xmlns:a16="http://schemas.microsoft.com/office/drawing/2014/main" id="{37954B0F-12B1-4F9A-B13E-7A82CD3DE58D}"/>
              </a:ext>
            </a:extLst>
          </p:cNvPr>
          <p:cNvSpPr>
            <a:spLocks noRot="1" noChangeArrowheads="1" noTextEdit="1"/>
          </p:cNvSpPr>
          <p:nvPr>
            <p:ph type="sldImg"/>
          </p:nvPr>
        </p:nvSpPr>
        <p:spPr>
          <a:ln/>
        </p:spPr>
      </p:sp>
      <p:sp>
        <p:nvSpPr>
          <p:cNvPr id="24580" name="Rectangle 3">
            <a:extLst>
              <a:ext uri="{FF2B5EF4-FFF2-40B4-BE49-F238E27FC236}">
                <a16:creationId xmlns:a16="http://schemas.microsoft.com/office/drawing/2014/main" id="{A60D27E3-6089-4987-A0D3-33D164CA61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762CE703-01BB-4727-91E3-33BD5AE871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66A6F4-9A9F-435F-BF73-C61F473A2169}" type="slidenum">
              <a:rPr lang="en-US" altLang="en-US" smtClean="0"/>
              <a:pPr/>
              <a:t>8</a:t>
            </a:fld>
            <a:endParaRPr lang="en-US" altLang="en-US"/>
          </a:p>
        </p:txBody>
      </p:sp>
      <p:sp>
        <p:nvSpPr>
          <p:cNvPr id="26627" name="Rectangle 2">
            <a:extLst>
              <a:ext uri="{FF2B5EF4-FFF2-40B4-BE49-F238E27FC236}">
                <a16:creationId xmlns:a16="http://schemas.microsoft.com/office/drawing/2014/main" id="{C26FADF3-207D-48A9-BE90-ABEDBB965A15}"/>
              </a:ext>
            </a:extLst>
          </p:cNvPr>
          <p:cNvSpPr>
            <a:spLocks noRot="1" noChangeArrowheads="1" noTextEdit="1"/>
          </p:cNvSpPr>
          <p:nvPr>
            <p:ph type="sldImg"/>
          </p:nvPr>
        </p:nvSpPr>
        <p:spPr>
          <a:ln/>
        </p:spPr>
      </p:sp>
      <p:sp>
        <p:nvSpPr>
          <p:cNvPr id="26628" name="Rectangle 3">
            <a:extLst>
              <a:ext uri="{FF2B5EF4-FFF2-40B4-BE49-F238E27FC236}">
                <a16:creationId xmlns:a16="http://schemas.microsoft.com/office/drawing/2014/main" id="{2B7CD84B-B023-4467-B990-81F09FD85A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5093C7BE-EE0A-4B49-B3DB-42E4B0B724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D2C5FC-54D7-4DC1-87D3-97642B55FD20}" type="slidenum">
              <a:rPr lang="en-US" altLang="en-US" smtClean="0"/>
              <a:pPr/>
              <a:t>9</a:t>
            </a:fld>
            <a:endParaRPr lang="en-US" altLang="en-US"/>
          </a:p>
        </p:txBody>
      </p:sp>
      <p:sp>
        <p:nvSpPr>
          <p:cNvPr id="28675" name="Rectangle 2">
            <a:extLst>
              <a:ext uri="{FF2B5EF4-FFF2-40B4-BE49-F238E27FC236}">
                <a16:creationId xmlns:a16="http://schemas.microsoft.com/office/drawing/2014/main" id="{AE3532B1-EFF1-499A-A9A8-33632C302B75}"/>
              </a:ext>
            </a:extLst>
          </p:cNvPr>
          <p:cNvSpPr>
            <a:spLocks noRot="1" noChangeArrowheads="1" noTextEdit="1"/>
          </p:cNvSpPr>
          <p:nvPr>
            <p:ph type="sldImg"/>
          </p:nvPr>
        </p:nvSpPr>
        <p:spPr>
          <a:ln/>
        </p:spPr>
      </p:sp>
      <p:sp>
        <p:nvSpPr>
          <p:cNvPr id="28676" name="Rectangle 3">
            <a:extLst>
              <a:ext uri="{FF2B5EF4-FFF2-40B4-BE49-F238E27FC236}">
                <a16:creationId xmlns:a16="http://schemas.microsoft.com/office/drawing/2014/main" id="{D86C404B-60AA-495C-AA9A-0DC0ADDE61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AA59CA4D-7BC9-4D53-A617-3BEB543091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596B2E-805D-4B35-BAB7-1588282901CB}" type="slidenum">
              <a:rPr lang="en-US" altLang="en-US" smtClean="0"/>
              <a:pPr/>
              <a:t>10</a:t>
            </a:fld>
            <a:endParaRPr lang="en-US" altLang="en-US"/>
          </a:p>
        </p:txBody>
      </p:sp>
      <p:sp>
        <p:nvSpPr>
          <p:cNvPr id="30723" name="Rectangle 2">
            <a:extLst>
              <a:ext uri="{FF2B5EF4-FFF2-40B4-BE49-F238E27FC236}">
                <a16:creationId xmlns:a16="http://schemas.microsoft.com/office/drawing/2014/main" id="{4F3F7E7E-EB79-4862-B4F6-D0385EA7D74B}"/>
              </a:ext>
            </a:extLst>
          </p:cNvPr>
          <p:cNvSpPr>
            <a:spLocks noRot="1" noChangeArrowheads="1" noTextEdit="1"/>
          </p:cNvSpPr>
          <p:nvPr>
            <p:ph type="sldImg"/>
          </p:nvPr>
        </p:nvSpPr>
        <p:spPr>
          <a:ln/>
        </p:spPr>
      </p:sp>
      <p:sp>
        <p:nvSpPr>
          <p:cNvPr id="30724" name="Rectangle 3">
            <a:extLst>
              <a:ext uri="{FF2B5EF4-FFF2-40B4-BE49-F238E27FC236}">
                <a16:creationId xmlns:a16="http://schemas.microsoft.com/office/drawing/2014/main" id="{4B05532F-A067-4275-8636-E555FFB253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9517AA2F-7FD2-4C18-8FDA-B3577A4EFA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041CBD-C2D5-495C-AB31-3EF0BDC64B7C}" type="slidenum">
              <a:rPr lang="en-US" altLang="en-US" smtClean="0"/>
              <a:pPr/>
              <a:t>11</a:t>
            </a:fld>
            <a:endParaRPr lang="en-US" altLang="en-US"/>
          </a:p>
        </p:txBody>
      </p:sp>
      <p:sp>
        <p:nvSpPr>
          <p:cNvPr id="32771" name="Rectangle 2">
            <a:extLst>
              <a:ext uri="{FF2B5EF4-FFF2-40B4-BE49-F238E27FC236}">
                <a16:creationId xmlns:a16="http://schemas.microsoft.com/office/drawing/2014/main" id="{8A19CF8B-0928-4B63-8E7C-783618076627}"/>
              </a:ext>
            </a:extLst>
          </p:cNvPr>
          <p:cNvSpPr>
            <a:spLocks noRot="1" noChangeArrowheads="1" noTextEdit="1"/>
          </p:cNvSpPr>
          <p:nvPr>
            <p:ph type="sldImg"/>
          </p:nvPr>
        </p:nvSpPr>
        <p:spPr>
          <a:ln/>
        </p:spPr>
      </p:sp>
      <p:sp>
        <p:nvSpPr>
          <p:cNvPr id="32772" name="Rectangle 3">
            <a:extLst>
              <a:ext uri="{FF2B5EF4-FFF2-40B4-BE49-F238E27FC236}">
                <a16:creationId xmlns:a16="http://schemas.microsoft.com/office/drawing/2014/main" id="{0ED49EBB-E187-475F-89AD-169DA9642E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D1F652E-02BC-4B80-9D0B-0E4A49F2AC89}"/>
              </a:ext>
            </a:extLst>
          </p:cNvPr>
          <p:cNvGrpSpPr>
            <a:grpSpLocks/>
          </p:cNvGrpSpPr>
          <p:nvPr/>
        </p:nvGrpSpPr>
        <p:grpSpPr bwMode="auto">
          <a:xfrm>
            <a:off x="0" y="0"/>
            <a:ext cx="9144000" cy="6858000"/>
            <a:chOff x="0" y="0"/>
            <a:chExt cx="5760" cy="4320"/>
          </a:xfrm>
        </p:grpSpPr>
        <p:sp>
          <p:nvSpPr>
            <p:cNvPr id="5" name="Rectangle 3">
              <a:extLst>
                <a:ext uri="{FF2B5EF4-FFF2-40B4-BE49-F238E27FC236}">
                  <a16:creationId xmlns:a16="http://schemas.microsoft.com/office/drawing/2014/main" id="{76AF580D-0757-4B29-B044-F64F82E65360}"/>
                </a:ext>
              </a:extLst>
            </p:cNvPr>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6" name="Rectangle 4">
              <a:extLst>
                <a:ext uri="{FF2B5EF4-FFF2-40B4-BE49-F238E27FC236}">
                  <a16:creationId xmlns:a16="http://schemas.microsoft.com/office/drawing/2014/main" id="{107B266B-94E2-4E45-9546-26DF9A4C92C2}"/>
                </a:ext>
              </a:extLst>
            </p:cNvPr>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latin typeface="Times New Roman" panose="02020603050405020304" pitchFamily="18" charset="0"/>
              </a:endParaRPr>
            </a:p>
          </p:txBody>
        </p:sp>
        <p:grpSp>
          <p:nvGrpSpPr>
            <p:cNvPr id="7" name="Group 5">
              <a:extLst>
                <a:ext uri="{FF2B5EF4-FFF2-40B4-BE49-F238E27FC236}">
                  <a16:creationId xmlns:a16="http://schemas.microsoft.com/office/drawing/2014/main" id="{03D2EEA5-F7C4-46C4-B05D-E38B5168CD75}"/>
                </a:ext>
              </a:extLst>
            </p:cNvPr>
            <p:cNvGrpSpPr>
              <a:grpSpLocks/>
            </p:cNvGrpSpPr>
            <p:nvPr/>
          </p:nvGrpSpPr>
          <p:grpSpPr bwMode="auto">
            <a:xfrm>
              <a:off x="0" y="672"/>
              <a:ext cx="1806" cy="1989"/>
              <a:chOff x="0" y="672"/>
              <a:chExt cx="1806" cy="1989"/>
            </a:xfrm>
          </p:grpSpPr>
          <p:sp>
            <p:nvSpPr>
              <p:cNvPr id="8" name="Rectangle 6">
                <a:extLst>
                  <a:ext uri="{FF2B5EF4-FFF2-40B4-BE49-F238E27FC236}">
                    <a16:creationId xmlns:a16="http://schemas.microsoft.com/office/drawing/2014/main" id="{B29BDDC2-3140-4F48-915A-E7A35C7927DB}"/>
                  </a:ext>
                </a:extLst>
              </p:cNvPr>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latin typeface="Times New Roman" panose="02020603050405020304" pitchFamily="18" charset="0"/>
                </a:endParaRPr>
              </a:p>
            </p:txBody>
          </p:sp>
          <p:sp>
            <p:nvSpPr>
              <p:cNvPr id="9" name="Rectangle 7">
                <a:extLst>
                  <a:ext uri="{FF2B5EF4-FFF2-40B4-BE49-F238E27FC236}">
                    <a16:creationId xmlns:a16="http://schemas.microsoft.com/office/drawing/2014/main" id="{1C401047-CD1F-40DE-AC10-47AF037A8576}"/>
                  </a:ext>
                </a:extLst>
              </p:cNvPr>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latin typeface="Times New Roman" panose="02020603050405020304" pitchFamily="18" charset="0"/>
                </a:endParaRPr>
              </a:p>
            </p:txBody>
          </p:sp>
          <p:sp>
            <p:nvSpPr>
              <p:cNvPr id="10" name="Rectangle 8">
                <a:extLst>
                  <a:ext uri="{FF2B5EF4-FFF2-40B4-BE49-F238E27FC236}">
                    <a16:creationId xmlns:a16="http://schemas.microsoft.com/office/drawing/2014/main" id="{4E648317-2876-4985-A191-0E677627745A}"/>
                  </a:ext>
                </a:extLst>
              </p:cNvPr>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latin typeface="Times New Roman" panose="02020603050405020304" pitchFamily="18" charset="0"/>
                </a:endParaRPr>
              </a:p>
            </p:txBody>
          </p:sp>
          <p:sp>
            <p:nvSpPr>
              <p:cNvPr id="11" name="Rectangle 9">
                <a:extLst>
                  <a:ext uri="{FF2B5EF4-FFF2-40B4-BE49-F238E27FC236}">
                    <a16:creationId xmlns:a16="http://schemas.microsoft.com/office/drawing/2014/main" id="{89447781-6129-459C-B28C-F10BF216649A}"/>
                  </a:ext>
                </a:extLst>
              </p:cNvPr>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latin typeface="Times New Roman" panose="02020603050405020304" pitchFamily="18" charset="0"/>
                </a:endParaRPr>
              </a:p>
            </p:txBody>
          </p:sp>
          <p:sp>
            <p:nvSpPr>
              <p:cNvPr id="12" name="Rectangle 10">
                <a:extLst>
                  <a:ext uri="{FF2B5EF4-FFF2-40B4-BE49-F238E27FC236}">
                    <a16:creationId xmlns:a16="http://schemas.microsoft.com/office/drawing/2014/main" id="{F2676067-8FF7-4573-9047-B231E5324120}"/>
                  </a:ext>
                </a:extLst>
              </p:cNvPr>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latin typeface="Times New Roman" panose="02020603050405020304" pitchFamily="18" charset="0"/>
                </a:endParaRPr>
              </a:p>
            </p:txBody>
          </p:sp>
          <p:sp>
            <p:nvSpPr>
              <p:cNvPr id="13" name="Rectangle 11">
                <a:extLst>
                  <a:ext uri="{FF2B5EF4-FFF2-40B4-BE49-F238E27FC236}">
                    <a16:creationId xmlns:a16="http://schemas.microsoft.com/office/drawing/2014/main" id="{396DA35B-E77D-4B53-A6C6-C392D6916EAC}"/>
                  </a:ext>
                </a:extLst>
              </p:cNvPr>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latin typeface="Times New Roman" panose="02020603050405020304" pitchFamily="18" charset="0"/>
                </a:endParaRPr>
              </a:p>
            </p:txBody>
          </p:sp>
          <p:sp>
            <p:nvSpPr>
              <p:cNvPr id="14" name="Rectangle 12">
                <a:extLst>
                  <a:ext uri="{FF2B5EF4-FFF2-40B4-BE49-F238E27FC236}">
                    <a16:creationId xmlns:a16="http://schemas.microsoft.com/office/drawing/2014/main" id="{DC95C694-6260-404F-8BD7-5F7FB1A37CFD}"/>
                  </a:ext>
                </a:extLst>
              </p:cNvPr>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latin typeface="Times New Roman" panose="02020603050405020304" pitchFamily="18" charset="0"/>
                </a:endParaRPr>
              </a:p>
            </p:txBody>
          </p:sp>
          <p:sp>
            <p:nvSpPr>
              <p:cNvPr id="15" name="Rectangle 13">
                <a:extLst>
                  <a:ext uri="{FF2B5EF4-FFF2-40B4-BE49-F238E27FC236}">
                    <a16:creationId xmlns:a16="http://schemas.microsoft.com/office/drawing/2014/main" id="{2FE87FF0-9712-462C-AFBF-FAB5CBFBA24E}"/>
                  </a:ext>
                </a:extLst>
              </p:cNvPr>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latin typeface="Times New Roman" panose="02020603050405020304" pitchFamily="18" charset="0"/>
                </a:endParaRPr>
              </a:p>
            </p:txBody>
          </p:sp>
          <p:sp>
            <p:nvSpPr>
              <p:cNvPr id="16" name="Rectangle 14">
                <a:extLst>
                  <a:ext uri="{FF2B5EF4-FFF2-40B4-BE49-F238E27FC236}">
                    <a16:creationId xmlns:a16="http://schemas.microsoft.com/office/drawing/2014/main" id="{ACEECAA4-588A-4B8B-B421-D707F264C012}"/>
                  </a:ext>
                </a:extLst>
              </p:cNvPr>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latin typeface="Times New Roman" panose="02020603050405020304" pitchFamily="18" charset="0"/>
                </a:endParaRPr>
              </a:p>
            </p:txBody>
          </p:sp>
          <p:sp>
            <p:nvSpPr>
              <p:cNvPr id="17" name="Rectangle 15">
                <a:extLst>
                  <a:ext uri="{FF2B5EF4-FFF2-40B4-BE49-F238E27FC236}">
                    <a16:creationId xmlns:a16="http://schemas.microsoft.com/office/drawing/2014/main" id="{8025613A-BB46-4D4A-9F44-CCEFF87FA993}"/>
                  </a:ext>
                </a:extLst>
              </p:cNvPr>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latin typeface="Times New Roman" panose="02020603050405020304" pitchFamily="18" charset="0"/>
                </a:endParaRPr>
              </a:p>
            </p:txBody>
          </p:sp>
        </p:grpSp>
      </p:grpSp>
      <p:sp>
        <p:nvSpPr>
          <p:cNvPr id="184339"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184340"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
        <p:nvSpPr>
          <p:cNvPr id="18" name="Rectangle 16">
            <a:extLst>
              <a:ext uri="{FF2B5EF4-FFF2-40B4-BE49-F238E27FC236}">
                <a16:creationId xmlns:a16="http://schemas.microsoft.com/office/drawing/2014/main" id="{D9107078-4CCB-4698-B08F-30B0A3D8DEFC}"/>
              </a:ext>
            </a:extLst>
          </p:cNvPr>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19" name="Rectangle 17">
            <a:extLst>
              <a:ext uri="{FF2B5EF4-FFF2-40B4-BE49-F238E27FC236}">
                <a16:creationId xmlns:a16="http://schemas.microsoft.com/office/drawing/2014/main" id="{F01D3906-5B92-4559-8817-82736794DC1D}"/>
              </a:ext>
            </a:extLst>
          </p:cNvPr>
          <p:cNvSpPr>
            <a:spLocks noGrp="1" noChangeArrowheads="1"/>
          </p:cNvSpPr>
          <p:nvPr>
            <p:ph type="ftr" sz="quarter" idx="11"/>
          </p:nvPr>
        </p:nvSpPr>
        <p:spPr/>
        <p:txBody>
          <a:bodyPr/>
          <a:lstStyle>
            <a:lvl1pPr>
              <a:defRPr/>
            </a:lvl1pPr>
          </a:lstStyle>
          <a:p>
            <a:pPr>
              <a:defRPr/>
            </a:pPr>
            <a:endParaRPr lang="en-US"/>
          </a:p>
        </p:txBody>
      </p:sp>
      <p:sp>
        <p:nvSpPr>
          <p:cNvPr id="20" name="Rectangle 18">
            <a:extLst>
              <a:ext uri="{FF2B5EF4-FFF2-40B4-BE49-F238E27FC236}">
                <a16:creationId xmlns:a16="http://schemas.microsoft.com/office/drawing/2014/main" id="{15F54735-C05F-4935-BC2F-824B7D94A6EB}"/>
              </a:ext>
            </a:extLst>
          </p:cNvPr>
          <p:cNvSpPr>
            <a:spLocks noGrp="1" noChangeArrowheads="1"/>
          </p:cNvSpPr>
          <p:nvPr>
            <p:ph type="sldNum" sz="quarter" idx="12"/>
          </p:nvPr>
        </p:nvSpPr>
        <p:spPr/>
        <p:txBody>
          <a:bodyPr/>
          <a:lstStyle>
            <a:lvl1pPr>
              <a:defRPr/>
            </a:lvl1pPr>
          </a:lstStyle>
          <a:p>
            <a:pPr>
              <a:defRPr/>
            </a:pPr>
            <a:fld id="{5B78B3D7-3322-402E-9A9F-B0A2D6A8E18B}" type="slidenum">
              <a:rPr lang="en-US" altLang="en-US"/>
              <a:pPr>
                <a:defRPr/>
              </a:pPr>
              <a:t>‹#›</a:t>
            </a:fld>
            <a:endParaRPr lang="en-US" altLang="en-US"/>
          </a:p>
        </p:txBody>
      </p:sp>
    </p:spTree>
    <p:extLst>
      <p:ext uri="{BB962C8B-B14F-4D97-AF65-F5344CB8AC3E}">
        <p14:creationId xmlns:p14="http://schemas.microsoft.com/office/powerpoint/2010/main" val="932230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76619467-7706-463B-A223-163039F4CB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F4DA5111-EBA7-4787-9E7C-65FBDBCB05E7}"/>
              </a:ext>
            </a:extLst>
          </p:cNvPr>
          <p:cNvSpPr>
            <a:spLocks noGrp="1" noChangeArrowheads="1"/>
          </p:cNvSpPr>
          <p:nvPr>
            <p:ph type="sldNum" sz="quarter" idx="11"/>
          </p:nvPr>
        </p:nvSpPr>
        <p:spPr>
          <a:ln/>
        </p:spPr>
        <p:txBody>
          <a:bodyPr/>
          <a:lstStyle>
            <a:lvl1pPr>
              <a:defRPr/>
            </a:lvl1pPr>
          </a:lstStyle>
          <a:p>
            <a:pPr>
              <a:defRPr/>
            </a:pPr>
            <a:fld id="{9CF4B9B6-A5C4-457D-A36C-6043F942EA00}" type="slidenum">
              <a:rPr lang="en-US" altLang="en-US"/>
              <a:pPr>
                <a:defRPr/>
              </a:pPr>
              <a:t>‹#›</a:t>
            </a:fld>
            <a:endParaRPr lang="en-US" altLang="en-US"/>
          </a:p>
        </p:txBody>
      </p:sp>
      <p:sp>
        <p:nvSpPr>
          <p:cNvPr id="6" name="Rectangle 16">
            <a:extLst>
              <a:ext uri="{FF2B5EF4-FFF2-40B4-BE49-F238E27FC236}">
                <a16:creationId xmlns:a16="http://schemas.microsoft.com/office/drawing/2014/main" id="{D880C361-8E95-4857-82A5-DB598D1E8416}"/>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54851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A331FB8-7E32-4483-A241-E74444A2E557}"/>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AF2FC93F-3C64-44AB-940F-AD7022B1DEAD}"/>
              </a:ext>
            </a:extLst>
          </p:cNvPr>
          <p:cNvSpPr>
            <a:spLocks noGrp="1" noChangeArrowheads="1"/>
          </p:cNvSpPr>
          <p:nvPr>
            <p:ph type="sldNum" sz="quarter" idx="11"/>
          </p:nvPr>
        </p:nvSpPr>
        <p:spPr>
          <a:ln/>
        </p:spPr>
        <p:txBody>
          <a:bodyPr/>
          <a:lstStyle>
            <a:lvl1pPr>
              <a:defRPr/>
            </a:lvl1pPr>
          </a:lstStyle>
          <a:p>
            <a:pPr>
              <a:defRPr/>
            </a:pPr>
            <a:fld id="{104DCFA1-586E-4B50-B1D5-99DB713A3DF5}" type="slidenum">
              <a:rPr lang="en-US" altLang="en-US"/>
              <a:pPr>
                <a:defRPr/>
              </a:pPr>
              <a:t>‹#›</a:t>
            </a:fld>
            <a:endParaRPr lang="en-US" altLang="en-US"/>
          </a:p>
        </p:txBody>
      </p:sp>
      <p:sp>
        <p:nvSpPr>
          <p:cNvPr id="6" name="Rectangle 16">
            <a:extLst>
              <a:ext uri="{FF2B5EF4-FFF2-40B4-BE49-F238E27FC236}">
                <a16:creationId xmlns:a16="http://schemas.microsoft.com/office/drawing/2014/main" id="{BD2F9E2F-398C-4BDD-9615-31FD129B530C}"/>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8086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2457CDA9-49E3-4E1E-8BAF-432882B66356}"/>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BAD29C7A-296A-4D99-8D13-E1E71A6D6F6E}"/>
              </a:ext>
            </a:extLst>
          </p:cNvPr>
          <p:cNvSpPr>
            <a:spLocks noGrp="1" noChangeArrowheads="1"/>
          </p:cNvSpPr>
          <p:nvPr>
            <p:ph type="sldNum" sz="quarter" idx="11"/>
          </p:nvPr>
        </p:nvSpPr>
        <p:spPr>
          <a:ln/>
        </p:spPr>
        <p:txBody>
          <a:bodyPr/>
          <a:lstStyle>
            <a:lvl1pPr>
              <a:defRPr/>
            </a:lvl1pPr>
          </a:lstStyle>
          <a:p>
            <a:pPr>
              <a:defRPr/>
            </a:pPr>
            <a:fld id="{145424BA-BD17-4BD7-BABC-241C592C4C7A}" type="slidenum">
              <a:rPr lang="en-US" altLang="en-US"/>
              <a:pPr>
                <a:defRPr/>
              </a:pPr>
              <a:t>‹#›</a:t>
            </a:fld>
            <a:endParaRPr lang="en-US" altLang="en-US"/>
          </a:p>
        </p:txBody>
      </p:sp>
      <p:sp>
        <p:nvSpPr>
          <p:cNvPr id="7" name="Rectangle 16">
            <a:extLst>
              <a:ext uri="{FF2B5EF4-FFF2-40B4-BE49-F238E27FC236}">
                <a16:creationId xmlns:a16="http://schemas.microsoft.com/office/drawing/2014/main" id="{3F7C5EFB-16E5-4FE6-A04F-77F94ACA7C25}"/>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3022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Content Placeholder 2"/>
          <p:cNvSpPr>
            <a:spLocks noGrp="1"/>
          </p:cNvSpPr>
          <p:nvPr>
            <p:ph sz="quarter" idx="1"/>
          </p:nvPr>
        </p:nvSpPr>
        <p:spPr>
          <a:xfrm>
            <a:off x="457200" y="19812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4000500"/>
            <a:ext cx="4038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001C35B6-0022-4D9E-9AAC-28BC38184BCF}"/>
              </a:ext>
            </a:extLst>
          </p:cNvPr>
          <p:cNvSpPr>
            <a:spLocks noGrp="1" noChangeArrowheads="1"/>
          </p:cNvSpPr>
          <p:nvPr>
            <p:ph type="ftr" sz="quarter" idx="10"/>
          </p:nvPr>
        </p:nvSpPr>
        <p:spPr>
          <a:ln/>
        </p:spPr>
        <p:txBody>
          <a:bodyPr/>
          <a:lstStyle>
            <a:lvl1pPr>
              <a:defRPr/>
            </a:lvl1pPr>
          </a:lstStyle>
          <a:p>
            <a:pPr>
              <a:defRPr/>
            </a:pPr>
            <a:endParaRPr lang="en-US"/>
          </a:p>
        </p:txBody>
      </p:sp>
      <p:sp>
        <p:nvSpPr>
          <p:cNvPr id="7" name="Rectangle 3">
            <a:extLst>
              <a:ext uri="{FF2B5EF4-FFF2-40B4-BE49-F238E27FC236}">
                <a16:creationId xmlns:a16="http://schemas.microsoft.com/office/drawing/2014/main" id="{A40257BF-6076-4EE0-913F-7AA1C2F2E87C}"/>
              </a:ext>
            </a:extLst>
          </p:cNvPr>
          <p:cNvSpPr>
            <a:spLocks noGrp="1" noChangeArrowheads="1"/>
          </p:cNvSpPr>
          <p:nvPr>
            <p:ph type="sldNum" sz="quarter" idx="11"/>
          </p:nvPr>
        </p:nvSpPr>
        <p:spPr>
          <a:ln/>
        </p:spPr>
        <p:txBody>
          <a:bodyPr/>
          <a:lstStyle>
            <a:lvl1pPr>
              <a:defRPr/>
            </a:lvl1pPr>
          </a:lstStyle>
          <a:p>
            <a:pPr>
              <a:defRPr/>
            </a:pPr>
            <a:fld id="{5AA1529E-9298-4DA7-95E7-DB3894E4F004}" type="slidenum">
              <a:rPr lang="en-US" altLang="en-US"/>
              <a:pPr>
                <a:defRPr/>
              </a:pPr>
              <a:t>‹#›</a:t>
            </a:fld>
            <a:endParaRPr lang="en-US" altLang="en-US"/>
          </a:p>
        </p:txBody>
      </p:sp>
      <p:sp>
        <p:nvSpPr>
          <p:cNvPr id="8" name="Rectangle 16">
            <a:extLst>
              <a:ext uri="{FF2B5EF4-FFF2-40B4-BE49-F238E27FC236}">
                <a16:creationId xmlns:a16="http://schemas.microsoft.com/office/drawing/2014/main" id="{27B75111-B6F5-4A9F-90E2-750E715C38C4}"/>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9691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C11F9608-5561-41DA-B3AE-AD49076D4E0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FF86D715-F840-419A-92FC-C9452EDCC4A2}"/>
              </a:ext>
            </a:extLst>
          </p:cNvPr>
          <p:cNvSpPr>
            <a:spLocks noGrp="1" noChangeArrowheads="1"/>
          </p:cNvSpPr>
          <p:nvPr>
            <p:ph type="sldNum" sz="quarter" idx="11"/>
          </p:nvPr>
        </p:nvSpPr>
        <p:spPr>
          <a:ln/>
        </p:spPr>
        <p:txBody>
          <a:bodyPr/>
          <a:lstStyle>
            <a:lvl1pPr>
              <a:defRPr/>
            </a:lvl1pPr>
          </a:lstStyle>
          <a:p>
            <a:pPr>
              <a:defRPr/>
            </a:pPr>
            <a:fld id="{BC70BE17-C199-44B8-B0E2-E7930BF5BD83}" type="slidenum">
              <a:rPr lang="en-US" altLang="en-US"/>
              <a:pPr>
                <a:defRPr/>
              </a:pPr>
              <a:t>‹#›</a:t>
            </a:fld>
            <a:endParaRPr lang="en-US" altLang="en-US"/>
          </a:p>
        </p:txBody>
      </p:sp>
      <p:sp>
        <p:nvSpPr>
          <p:cNvPr id="7" name="Rectangle 16">
            <a:extLst>
              <a:ext uri="{FF2B5EF4-FFF2-40B4-BE49-F238E27FC236}">
                <a16:creationId xmlns:a16="http://schemas.microsoft.com/office/drawing/2014/main" id="{3D96A5DE-235F-4597-ADCB-8256A082F42F}"/>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77149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4038600" cy="3886200"/>
          </a:xfrm>
        </p:spPr>
        <p:txBody>
          <a:bodyPr/>
          <a:lstStyle/>
          <a:p>
            <a:pPr lvl="0"/>
            <a:endParaRPr lang="en-US" noProof="0"/>
          </a:p>
        </p:txBody>
      </p:sp>
      <p:sp>
        <p:nvSpPr>
          <p:cNvPr id="5" name="Rectangle 2">
            <a:extLst>
              <a:ext uri="{FF2B5EF4-FFF2-40B4-BE49-F238E27FC236}">
                <a16:creationId xmlns:a16="http://schemas.microsoft.com/office/drawing/2014/main" id="{A8538000-737D-4D6A-9107-7C6AE438273B}"/>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8490CA53-9A5D-40B4-8FB0-0D0344076632}"/>
              </a:ext>
            </a:extLst>
          </p:cNvPr>
          <p:cNvSpPr>
            <a:spLocks noGrp="1" noChangeArrowheads="1"/>
          </p:cNvSpPr>
          <p:nvPr>
            <p:ph type="sldNum" sz="quarter" idx="11"/>
          </p:nvPr>
        </p:nvSpPr>
        <p:spPr>
          <a:ln/>
        </p:spPr>
        <p:txBody>
          <a:bodyPr/>
          <a:lstStyle>
            <a:lvl1pPr>
              <a:defRPr/>
            </a:lvl1pPr>
          </a:lstStyle>
          <a:p>
            <a:pPr>
              <a:defRPr/>
            </a:pPr>
            <a:fld id="{A48D7C7E-06E8-469F-A584-63DE9395D308}" type="slidenum">
              <a:rPr lang="en-US" altLang="en-US"/>
              <a:pPr>
                <a:defRPr/>
              </a:pPr>
              <a:t>‹#›</a:t>
            </a:fld>
            <a:endParaRPr lang="en-US" altLang="en-US"/>
          </a:p>
        </p:txBody>
      </p:sp>
      <p:sp>
        <p:nvSpPr>
          <p:cNvPr id="7" name="Rectangle 16">
            <a:extLst>
              <a:ext uri="{FF2B5EF4-FFF2-40B4-BE49-F238E27FC236}">
                <a16:creationId xmlns:a16="http://schemas.microsoft.com/office/drawing/2014/main" id="{8496AE35-65D3-4094-A9A9-317182432175}"/>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10266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Main Body Text">
    <p:spTree>
      <p:nvGrpSpPr>
        <p:cNvPr id="1" name=""/>
        <p:cNvGrpSpPr/>
        <p:nvPr/>
      </p:nvGrpSpPr>
      <p:grpSpPr>
        <a:xfrm>
          <a:off x="0" y="0"/>
          <a:ext cx="0" cy="0"/>
          <a:chOff x="0" y="0"/>
          <a:chExt cx="0" cy="0"/>
        </a:xfrm>
      </p:grpSpPr>
      <p:sp>
        <p:nvSpPr>
          <p:cNvPr id="3" name="Text Placeholder 2"/>
          <p:cNvSpPr>
            <a:spLocks noGrp="1"/>
          </p:cNvSpPr>
          <p:nvPr>
            <p:ph idx="1"/>
          </p:nvPr>
        </p:nvSpPr>
        <p:spPr>
          <a:xfrm>
            <a:off x="709354" y="1412417"/>
            <a:ext cx="4668517" cy="4055841"/>
          </a:xfrm>
          <a:prstGeom prst="rect">
            <a:avLst/>
          </a:prstGeom>
        </p:spPr>
        <p:txBody>
          <a:bodyPr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595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BAF0B61A-35BC-4E9A-8E41-EA0B4985EDBB}"/>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102B05F0-D0C3-406E-93A9-0079AB5F16F0}"/>
              </a:ext>
            </a:extLst>
          </p:cNvPr>
          <p:cNvSpPr>
            <a:spLocks noGrp="1" noChangeArrowheads="1"/>
          </p:cNvSpPr>
          <p:nvPr>
            <p:ph type="sldNum" sz="quarter" idx="11"/>
          </p:nvPr>
        </p:nvSpPr>
        <p:spPr>
          <a:ln/>
        </p:spPr>
        <p:txBody>
          <a:bodyPr/>
          <a:lstStyle>
            <a:lvl1pPr>
              <a:defRPr/>
            </a:lvl1pPr>
          </a:lstStyle>
          <a:p>
            <a:pPr>
              <a:defRPr/>
            </a:pPr>
            <a:fld id="{BEEA3FE1-C154-492D-B3CA-07A240F5A319}" type="slidenum">
              <a:rPr lang="en-US" altLang="en-US"/>
              <a:pPr>
                <a:defRPr/>
              </a:pPr>
              <a:t>‹#›</a:t>
            </a:fld>
            <a:endParaRPr lang="en-US" altLang="en-US"/>
          </a:p>
        </p:txBody>
      </p:sp>
      <p:sp>
        <p:nvSpPr>
          <p:cNvPr id="6" name="Rectangle 16">
            <a:extLst>
              <a:ext uri="{FF2B5EF4-FFF2-40B4-BE49-F238E27FC236}">
                <a16:creationId xmlns:a16="http://schemas.microsoft.com/office/drawing/2014/main" id="{6F4673A9-9CDB-4BE0-9BA0-F4243C816EFC}"/>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41781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C72E54A1-E0E1-4EE8-A592-EBC2188951A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CBB007D0-8DEE-4992-B7A3-C3B60824A810}"/>
              </a:ext>
            </a:extLst>
          </p:cNvPr>
          <p:cNvSpPr>
            <a:spLocks noGrp="1" noChangeArrowheads="1"/>
          </p:cNvSpPr>
          <p:nvPr>
            <p:ph type="sldNum" sz="quarter" idx="11"/>
          </p:nvPr>
        </p:nvSpPr>
        <p:spPr>
          <a:ln/>
        </p:spPr>
        <p:txBody>
          <a:bodyPr/>
          <a:lstStyle>
            <a:lvl1pPr>
              <a:defRPr/>
            </a:lvl1pPr>
          </a:lstStyle>
          <a:p>
            <a:pPr>
              <a:defRPr/>
            </a:pPr>
            <a:fld id="{9E3C3F6A-C11C-4322-9DEE-D7BBF95FD703}" type="slidenum">
              <a:rPr lang="en-US" altLang="en-US"/>
              <a:pPr>
                <a:defRPr/>
              </a:pPr>
              <a:t>‹#›</a:t>
            </a:fld>
            <a:endParaRPr lang="en-US" altLang="en-US"/>
          </a:p>
        </p:txBody>
      </p:sp>
      <p:sp>
        <p:nvSpPr>
          <p:cNvPr id="6" name="Rectangle 16">
            <a:extLst>
              <a:ext uri="{FF2B5EF4-FFF2-40B4-BE49-F238E27FC236}">
                <a16:creationId xmlns:a16="http://schemas.microsoft.com/office/drawing/2014/main" id="{0A324FDD-3484-4FEB-86EF-438A8E213CA7}"/>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60363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3ACA6110-A322-48A5-A000-DA345307685A}"/>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208D9C63-17AB-4B6F-A97D-18E4463EE058}"/>
              </a:ext>
            </a:extLst>
          </p:cNvPr>
          <p:cNvSpPr>
            <a:spLocks noGrp="1" noChangeArrowheads="1"/>
          </p:cNvSpPr>
          <p:nvPr>
            <p:ph type="sldNum" sz="quarter" idx="11"/>
          </p:nvPr>
        </p:nvSpPr>
        <p:spPr>
          <a:ln/>
        </p:spPr>
        <p:txBody>
          <a:bodyPr/>
          <a:lstStyle>
            <a:lvl1pPr>
              <a:defRPr/>
            </a:lvl1pPr>
          </a:lstStyle>
          <a:p>
            <a:pPr>
              <a:defRPr/>
            </a:pPr>
            <a:fld id="{96CCE1A4-B0C4-403C-B539-6CE3E78892FB}" type="slidenum">
              <a:rPr lang="en-US" altLang="en-US"/>
              <a:pPr>
                <a:defRPr/>
              </a:pPr>
              <a:t>‹#›</a:t>
            </a:fld>
            <a:endParaRPr lang="en-US" altLang="en-US"/>
          </a:p>
        </p:txBody>
      </p:sp>
      <p:sp>
        <p:nvSpPr>
          <p:cNvPr id="7" name="Rectangle 16">
            <a:extLst>
              <a:ext uri="{FF2B5EF4-FFF2-40B4-BE49-F238E27FC236}">
                <a16:creationId xmlns:a16="http://schemas.microsoft.com/office/drawing/2014/main" id="{157C5572-1289-4504-B565-8F790C9CB4A8}"/>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79633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EC9DAE83-FCCC-41A7-A95F-D6FE0FA061A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8A5A3DCA-4C6C-414F-847B-6BEBB9D69314}"/>
              </a:ext>
            </a:extLst>
          </p:cNvPr>
          <p:cNvSpPr>
            <a:spLocks noGrp="1" noChangeArrowheads="1"/>
          </p:cNvSpPr>
          <p:nvPr>
            <p:ph type="sldNum" sz="quarter" idx="11"/>
          </p:nvPr>
        </p:nvSpPr>
        <p:spPr>
          <a:ln/>
        </p:spPr>
        <p:txBody>
          <a:bodyPr/>
          <a:lstStyle>
            <a:lvl1pPr>
              <a:defRPr/>
            </a:lvl1pPr>
          </a:lstStyle>
          <a:p>
            <a:pPr>
              <a:defRPr/>
            </a:pPr>
            <a:fld id="{BB3170C7-2621-4F4E-8ED1-7543B6935DD4}" type="slidenum">
              <a:rPr lang="en-US" altLang="en-US"/>
              <a:pPr>
                <a:defRPr/>
              </a:pPr>
              <a:t>‹#›</a:t>
            </a:fld>
            <a:endParaRPr lang="en-US" altLang="en-US"/>
          </a:p>
        </p:txBody>
      </p:sp>
      <p:sp>
        <p:nvSpPr>
          <p:cNvPr id="9" name="Rectangle 16">
            <a:extLst>
              <a:ext uri="{FF2B5EF4-FFF2-40B4-BE49-F238E27FC236}">
                <a16:creationId xmlns:a16="http://schemas.microsoft.com/office/drawing/2014/main" id="{47903F3F-D130-49DF-92A4-79CD4AC1A924}"/>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23525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1497A0DF-8F83-4063-80B6-0E170FEE77F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918460D6-EE02-449D-A682-7803097F616D}"/>
              </a:ext>
            </a:extLst>
          </p:cNvPr>
          <p:cNvSpPr>
            <a:spLocks noGrp="1" noChangeArrowheads="1"/>
          </p:cNvSpPr>
          <p:nvPr>
            <p:ph type="sldNum" sz="quarter" idx="11"/>
          </p:nvPr>
        </p:nvSpPr>
        <p:spPr>
          <a:ln/>
        </p:spPr>
        <p:txBody>
          <a:bodyPr/>
          <a:lstStyle>
            <a:lvl1pPr>
              <a:defRPr/>
            </a:lvl1pPr>
          </a:lstStyle>
          <a:p>
            <a:pPr>
              <a:defRPr/>
            </a:pPr>
            <a:fld id="{8830570D-C6C5-4CB1-BB7D-6B1DD7734FEC}" type="slidenum">
              <a:rPr lang="en-US" altLang="en-US"/>
              <a:pPr>
                <a:defRPr/>
              </a:pPr>
              <a:t>‹#›</a:t>
            </a:fld>
            <a:endParaRPr lang="en-US" altLang="en-US"/>
          </a:p>
        </p:txBody>
      </p:sp>
      <p:sp>
        <p:nvSpPr>
          <p:cNvPr id="5" name="Rectangle 16">
            <a:extLst>
              <a:ext uri="{FF2B5EF4-FFF2-40B4-BE49-F238E27FC236}">
                <a16:creationId xmlns:a16="http://schemas.microsoft.com/office/drawing/2014/main" id="{82947302-32E6-47FC-9BF9-F855D3E4BF9F}"/>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75634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2F66226-6ED2-44C9-9E15-103205B2975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445840AC-CF26-4E9A-9A44-3DE4CEF68456}"/>
              </a:ext>
            </a:extLst>
          </p:cNvPr>
          <p:cNvSpPr>
            <a:spLocks noGrp="1" noChangeArrowheads="1"/>
          </p:cNvSpPr>
          <p:nvPr>
            <p:ph type="sldNum" sz="quarter" idx="11"/>
          </p:nvPr>
        </p:nvSpPr>
        <p:spPr>
          <a:ln/>
        </p:spPr>
        <p:txBody>
          <a:bodyPr/>
          <a:lstStyle>
            <a:lvl1pPr>
              <a:defRPr/>
            </a:lvl1pPr>
          </a:lstStyle>
          <a:p>
            <a:pPr>
              <a:defRPr/>
            </a:pPr>
            <a:fld id="{D27A43EC-B352-498D-957A-1DB05B738197}" type="slidenum">
              <a:rPr lang="en-US" altLang="en-US"/>
              <a:pPr>
                <a:defRPr/>
              </a:pPr>
              <a:t>‹#›</a:t>
            </a:fld>
            <a:endParaRPr lang="en-US" altLang="en-US"/>
          </a:p>
        </p:txBody>
      </p:sp>
      <p:sp>
        <p:nvSpPr>
          <p:cNvPr id="4" name="Rectangle 16">
            <a:extLst>
              <a:ext uri="{FF2B5EF4-FFF2-40B4-BE49-F238E27FC236}">
                <a16:creationId xmlns:a16="http://schemas.microsoft.com/office/drawing/2014/main" id="{C8636215-7F25-45C4-AC2B-8D632B8169EF}"/>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09496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B0ACF1D3-A9ED-4501-BA5D-556EDFD652B0}"/>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06EE13E0-AF67-40B8-A9F9-5C77DA636D59}"/>
              </a:ext>
            </a:extLst>
          </p:cNvPr>
          <p:cNvSpPr>
            <a:spLocks noGrp="1" noChangeArrowheads="1"/>
          </p:cNvSpPr>
          <p:nvPr>
            <p:ph type="sldNum" sz="quarter" idx="11"/>
          </p:nvPr>
        </p:nvSpPr>
        <p:spPr>
          <a:ln/>
        </p:spPr>
        <p:txBody>
          <a:bodyPr/>
          <a:lstStyle>
            <a:lvl1pPr>
              <a:defRPr/>
            </a:lvl1pPr>
          </a:lstStyle>
          <a:p>
            <a:pPr>
              <a:defRPr/>
            </a:pPr>
            <a:fld id="{DFCB17F0-2937-49DA-8C6D-B6083145766C}" type="slidenum">
              <a:rPr lang="en-US" altLang="en-US"/>
              <a:pPr>
                <a:defRPr/>
              </a:pPr>
              <a:t>‹#›</a:t>
            </a:fld>
            <a:endParaRPr lang="en-US" altLang="en-US"/>
          </a:p>
        </p:txBody>
      </p:sp>
      <p:sp>
        <p:nvSpPr>
          <p:cNvPr id="7" name="Rectangle 16">
            <a:extLst>
              <a:ext uri="{FF2B5EF4-FFF2-40B4-BE49-F238E27FC236}">
                <a16:creationId xmlns:a16="http://schemas.microsoft.com/office/drawing/2014/main" id="{C17B6980-6457-45C2-9DFB-87556D10562D}"/>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4910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A337D9A7-E5F8-4657-8890-E97B19E1DD90}"/>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9284ACB9-EE6B-4440-9EC6-44540D0371DB}"/>
              </a:ext>
            </a:extLst>
          </p:cNvPr>
          <p:cNvSpPr>
            <a:spLocks noGrp="1" noChangeArrowheads="1"/>
          </p:cNvSpPr>
          <p:nvPr>
            <p:ph type="sldNum" sz="quarter" idx="11"/>
          </p:nvPr>
        </p:nvSpPr>
        <p:spPr>
          <a:ln/>
        </p:spPr>
        <p:txBody>
          <a:bodyPr/>
          <a:lstStyle>
            <a:lvl1pPr>
              <a:defRPr/>
            </a:lvl1pPr>
          </a:lstStyle>
          <a:p>
            <a:pPr>
              <a:defRPr/>
            </a:pPr>
            <a:fld id="{39513B36-C168-422D-A113-DE2805D6DB9B}" type="slidenum">
              <a:rPr lang="en-US" altLang="en-US"/>
              <a:pPr>
                <a:defRPr/>
              </a:pPr>
              <a:t>‹#›</a:t>
            </a:fld>
            <a:endParaRPr lang="en-US" altLang="en-US"/>
          </a:p>
        </p:txBody>
      </p:sp>
      <p:sp>
        <p:nvSpPr>
          <p:cNvPr id="7" name="Rectangle 16">
            <a:extLst>
              <a:ext uri="{FF2B5EF4-FFF2-40B4-BE49-F238E27FC236}">
                <a16:creationId xmlns:a16="http://schemas.microsoft.com/office/drawing/2014/main" id="{AF593004-1B3B-4C7C-BEAF-6526310208AC}"/>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38389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20DD50A9-3DBE-4D21-81A3-040538FCBD5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183299" name="Rectangle 3">
            <a:extLst>
              <a:ext uri="{FF2B5EF4-FFF2-40B4-BE49-F238E27FC236}">
                <a16:creationId xmlns:a16="http://schemas.microsoft.com/office/drawing/2014/main" id="{0B535510-07C4-400E-9192-C3D2EB7C045A}"/>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anose="020B0A04020102020204" pitchFamily="34" charset="0"/>
              </a:defRPr>
            </a:lvl1pPr>
          </a:lstStyle>
          <a:p>
            <a:pPr>
              <a:defRPr/>
            </a:pPr>
            <a:fld id="{492DE03B-2BB8-40C7-85BB-1C2912EB07E9}" type="slidenum">
              <a:rPr lang="en-US" altLang="en-US"/>
              <a:pPr>
                <a:defRPr/>
              </a:pPr>
              <a:t>‹#›</a:t>
            </a:fld>
            <a:endParaRPr lang="en-US" altLang="en-US"/>
          </a:p>
        </p:txBody>
      </p:sp>
      <p:grpSp>
        <p:nvGrpSpPr>
          <p:cNvPr id="1028" name="Group 4">
            <a:extLst>
              <a:ext uri="{FF2B5EF4-FFF2-40B4-BE49-F238E27FC236}">
                <a16:creationId xmlns:a16="http://schemas.microsoft.com/office/drawing/2014/main" id="{F5F1347A-8EF9-4E84-864D-71266EA6A746}"/>
              </a:ext>
            </a:extLst>
          </p:cNvPr>
          <p:cNvGrpSpPr>
            <a:grpSpLocks/>
          </p:cNvGrpSpPr>
          <p:nvPr/>
        </p:nvGrpSpPr>
        <p:grpSpPr bwMode="auto">
          <a:xfrm>
            <a:off x="0" y="0"/>
            <a:ext cx="9144000" cy="546100"/>
            <a:chOff x="0" y="0"/>
            <a:chExt cx="5760" cy="344"/>
          </a:xfrm>
        </p:grpSpPr>
        <p:sp>
          <p:nvSpPr>
            <p:cNvPr id="1032" name="Rectangle 5">
              <a:extLst>
                <a:ext uri="{FF2B5EF4-FFF2-40B4-BE49-F238E27FC236}">
                  <a16:creationId xmlns:a16="http://schemas.microsoft.com/office/drawing/2014/main" id="{4197D2D4-DC6F-4FA5-B6B0-F09E980369E4}"/>
                </a:ext>
              </a:extLst>
            </p:cNvPr>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3" name="Rectangle 6">
              <a:extLst>
                <a:ext uri="{FF2B5EF4-FFF2-40B4-BE49-F238E27FC236}">
                  <a16:creationId xmlns:a16="http://schemas.microsoft.com/office/drawing/2014/main" id="{67DC473C-6499-4C31-B53F-097810F30DC1}"/>
                </a:ext>
              </a:extLst>
            </p:cNvPr>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latin typeface="Times New Roman" panose="02020603050405020304" pitchFamily="18" charset="0"/>
              </a:endParaRPr>
            </a:p>
          </p:txBody>
        </p:sp>
        <p:sp>
          <p:nvSpPr>
            <p:cNvPr id="1034" name="Rectangle 7">
              <a:extLst>
                <a:ext uri="{FF2B5EF4-FFF2-40B4-BE49-F238E27FC236}">
                  <a16:creationId xmlns:a16="http://schemas.microsoft.com/office/drawing/2014/main" id="{258EB1C0-DBEA-4428-B6B9-E28A129BA9DF}"/>
                </a:ext>
              </a:extLst>
            </p:cNvPr>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solidFill>
                  <a:schemeClr val="hlink"/>
                </a:solidFill>
              </a:endParaRPr>
            </a:p>
          </p:txBody>
        </p:sp>
        <p:sp>
          <p:nvSpPr>
            <p:cNvPr id="1035" name="Rectangle 8">
              <a:extLst>
                <a:ext uri="{FF2B5EF4-FFF2-40B4-BE49-F238E27FC236}">
                  <a16:creationId xmlns:a16="http://schemas.microsoft.com/office/drawing/2014/main" id="{D7026336-748C-4289-B9A2-E5ED27C65814}"/>
                </a:ext>
              </a:extLst>
            </p:cNvPr>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solidFill>
                  <a:schemeClr val="hlink"/>
                </a:solidFill>
              </a:endParaRPr>
            </a:p>
          </p:txBody>
        </p:sp>
        <p:sp>
          <p:nvSpPr>
            <p:cNvPr id="1036" name="Rectangle 9">
              <a:extLst>
                <a:ext uri="{FF2B5EF4-FFF2-40B4-BE49-F238E27FC236}">
                  <a16:creationId xmlns:a16="http://schemas.microsoft.com/office/drawing/2014/main" id="{695F2526-3E21-4283-BAC7-05168FBEA2A3}"/>
                </a:ext>
              </a:extLst>
            </p:cNvPr>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solidFill>
                  <a:schemeClr val="accent2"/>
                </a:solidFill>
              </a:endParaRPr>
            </a:p>
          </p:txBody>
        </p:sp>
        <p:sp>
          <p:nvSpPr>
            <p:cNvPr id="1037" name="Rectangle 10">
              <a:extLst>
                <a:ext uri="{FF2B5EF4-FFF2-40B4-BE49-F238E27FC236}">
                  <a16:creationId xmlns:a16="http://schemas.microsoft.com/office/drawing/2014/main" id="{B992A963-642E-4316-923E-28C5CBE8FF3C}"/>
                </a:ext>
              </a:extLst>
            </p:cNvPr>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solidFill>
                  <a:schemeClr val="hlink"/>
                </a:solidFill>
              </a:endParaRPr>
            </a:p>
          </p:txBody>
        </p:sp>
        <p:sp>
          <p:nvSpPr>
            <p:cNvPr id="1038" name="Rectangle 11">
              <a:extLst>
                <a:ext uri="{FF2B5EF4-FFF2-40B4-BE49-F238E27FC236}">
                  <a16:creationId xmlns:a16="http://schemas.microsoft.com/office/drawing/2014/main" id="{7376C6EC-92EA-4A83-881D-5D6106502E14}"/>
                </a:ext>
              </a:extLst>
            </p:cNvPr>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latin typeface="Times New Roman" panose="02020603050405020304" pitchFamily="18" charset="0"/>
              </a:endParaRPr>
            </a:p>
          </p:txBody>
        </p:sp>
        <p:sp>
          <p:nvSpPr>
            <p:cNvPr id="1039" name="Rectangle 12">
              <a:extLst>
                <a:ext uri="{FF2B5EF4-FFF2-40B4-BE49-F238E27FC236}">
                  <a16:creationId xmlns:a16="http://schemas.microsoft.com/office/drawing/2014/main" id="{1A6D01CC-81F3-4DB1-9815-1569C078D285}"/>
                </a:ext>
              </a:extLst>
            </p:cNvPr>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solidFill>
                  <a:schemeClr val="accent2"/>
                </a:solidFill>
              </a:endParaRPr>
            </a:p>
          </p:txBody>
        </p:sp>
        <p:sp>
          <p:nvSpPr>
            <p:cNvPr id="1040" name="Rectangle 13">
              <a:extLst>
                <a:ext uri="{FF2B5EF4-FFF2-40B4-BE49-F238E27FC236}">
                  <a16:creationId xmlns:a16="http://schemas.microsoft.com/office/drawing/2014/main" id="{83723815-AB95-4FAE-B5E0-C62472B20A0B}"/>
                </a:ext>
              </a:extLst>
            </p:cNvPr>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solidFill>
                  <a:schemeClr val="accent2"/>
                </a:solidFill>
              </a:endParaRPr>
            </a:p>
          </p:txBody>
        </p:sp>
      </p:grpSp>
      <p:sp>
        <p:nvSpPr>
          <p:cNvPr id="1029" name="Rectangle 14">
            <a:extLst>
              <a:ext uri="{FF2B5EF4-FFF2-40B4-BE49-F238E27FC236}">
                <a16:creationId xmlns:a16="http://schemas.microsoft.com/office/drawing/2014/main" id="{F4DEBB97-8579-4832-80F4-28001CD8A382}"/>
              </a:ext>
            </a:extLst>
          </p:cNvPr>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Rectangle 15">
            <a:extLst>
              <a:ext uri="{FF2B5EF4-FFF2-40B4-BE49-F238E27FC236}">
                <a16:creationId xmlns:a16="http://schemas.microsoft.com/office/drawing/2014/main" id="{076DCDBA-6F9D-40CC-9A66-D6B1AE659CFF}"/>
              </a:ext>
            </a:extLst>
          </p:cNvPr>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3312" name="Rectangle 16">
            <a:extLst>
              <a:ext uri="{FF2B5EF4-FFF2-40B4-BE49-F238E27FC236}">
                <a16:creationId xmlns:a16="http://schemas.microsoft.com/office/drawing/2014/main" id="{05DFE42A-E30B-4834-917D-5B1BFD357B9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081"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 id="2147484074" r:id="rId13"/>
    <p:sldLayoutId id="2147484075" r:id="rId14"/>
    <p:sldLayoutId id="2147484076" r:id="rId15"/>
    <p:sldLayoutId id="2147484082" r:id="rId16"/>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hyperlink" Target="http://creativecommons.org/licenses/by-nc-sa/3.0/deed.en_US" TargetMode="External"/><Relationship Id="rId5" Type="http://schemas.openxmlformats.org/officeDocument/2006/relationships/hyperlink" Target="http://p2i.eval.org/" TargetMode="Externa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1924DFC-3D7C-41A7-BB1B-5953322269A0}"/>
              </a:ext>
            </a:extLst>
          </p:cNvPr>
          <p:cNvSpPr>
            <a:spLocks noGrp="1" noChangeArrowheads="1"/>
          </p:cNvSpPr>
          <p:nvPr>
            <p:ph type="ctrTitle"/>
          </p:nvPr>
        </p:nvSpPr>
        <p:spPr/>
        <p:txBody>
          <a:bodyPr/>
          <a:lstStyle/>
          <a:p>
            <a:pPr eaLnBrk="1" hangingPunct="1"/>
            <a:r>
              <a:rPr lang="en-US" altLang="en-US" b="1"/>
              <a:t>EFFECTS OF BODY LANGUAGE</a:t>
            </a:r>
          </a:p>
        </p:txBody>
      </p:sp>
      <p:sp>
        <p:nvSpPr>
          <p:cNvPr id="13315" name="Rectangle 3">
            <a:extLst>
              <a:ext uri="{FF2B5EF4-FFF2-40B4-BE49-F238E27FC236}">
                <a16:creationId xmlns:a16="http://schemas.microsoft.com/office/drawing/2014/main" id="{1655C846-8B6F-4F89-87AA-AD4543818E71}"/>
              </a:ext>
            </a:extLst>
          </p:cNvPr>
          <p:cNvSpPr>
            <a:spLocks noGrp="1" noChangeArrowheads="1"/>
          </p:cNvSpPr>
          <p:nvPr>
            <p:ph type="subTitle" idx="1"/>
          </p:nvPr>
        </p:nvSpPr>
        <p:spPr/>
        <p:txBody>
          <a:bodyPr/>
          <a:lstStyle/>
          <a:p>
            <a:pPr eaLnBrk="1" hangingPunct="1"/>
            <a:r>
              <a:rPr lang="en-US" altLang="en-US"/>
              <a:t>By: Professor Wilmer Arellano</a:t>
            </a:r>
          </a:p>
          <a:p>
            <a:pPr eaLnBrk="1" hangingPunct="1"/>
            <a:r>
              <a:rPr lang="en-US" altLang="en-US"/>
              <a:t>FIU Fall 2010</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9C3B8A98-35C0-4D9E-85E6-ED2B0C5C8100}"/>
              </a:ext>
            </a:extLst>
          </p:cNvPr>
          <p:cNvSpPr>
            <a:spLocks noGrp="1" noChangeArrowheads="1"/>
          </p:cNvSpPr>
          <p:nvPr>
            <p:ph type="title"/>
          </p:nvPr>
        </p:nvSpPr>
        <p:spPr/>
        <p:txBody>
          <a:bodyPr/>
          <a:lstStyle/>
          <a:p>
            <a:pPr eaLnBrk="1" hangingPunct="1"/>
            <a:r>
              <a:rPr lang="en-US" altLang="en-US"/>
              <a:t>The principle of Antithesis</a:t>
            </a:r>
          </a:p>
        </p:txBody>
      </p:sp>
      <p:pic>
        <p:nvPicPr>
          <p:cNvPr id="29699" name="Picture 4" descr="fig05">
            <a:extLst>
              <a:ext uri="{FF2B5EF4-FFF2-40B4-BE49-F238E27FC236}">
                <a16:creationId xmlns:a16="http://schemas.microsoft.com/office/drawing/2014/main" id="{59D4FB41-F357-48A7-8A12-C0726C6FB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38100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descr="fig06">
            <a:extLst>
              <a:ext uri="{FF2B5EF4-FFF2-40B4-BE49-F238E27FC236}">
                <a16:creationId xmlns:a16="http://schemas.microsoft.com/office/drawing/2014/main" id="{39241167-714F-404C-9FB1-A14E00B8A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286000"/>
            <a:ext cx="43434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2">
            <a:extLst>
              <a:ext uri="{FF2B5EF4-FFF2-40B4-BE49-F238E27FC236}">
                <a16:creationId xmlns:a16="http://schemas.microsoft.com/office/drawing/2014/main" id="{EA9F14EF-E4C9-4133-AAA6-0FEC4183758A}"/>
              </a:ext>
            </a:extLst>
          </p:cNvPr>
          <p:cNvSpPr txBox="1">
            <a:spLocks noChangeArrowheads="1"/>
          </p:cNvSpPr>
          <p:nvPr/>
        </p:nvSpPr>
        <p:spPr bwMode="auto">
          <a:xfrm>
            <a:off x="685800" y="5410200"/>
            <a:ext cx="655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a:t>Situations with opposite meaning are usually accompanied by opposite body language. Body language of aggressive dog (ears and tail up, trying to look big) is opposite to that of submissive dog.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73C27CA-DEB6-45A4-8B5E-A88FA309894D}"/>
              </a:ext>
            </a:extLst>
          </p:cNvPr>
          <p:cNvSpPr>
            <a:spLocks noGrp="1" noChangeArrowheads="1"/>
          </p:cNvSpPr>
          <p:nvPr>
            <p:ph type="title"/>
          </p:nvPr>
        </p:nvSpPr>
        <p:spPr/>
        <p:txBody>
          <a:bodyPr/>
          <a:lstStyle/>
          <a:p>
            <a:pPr eaLnBrk="1" hangingPunct="1"/>
            <a:r>
              <a:rPr lang="en-US" altLang="en-US"/>
              <a:t>Less Important for Us</a:t>
            </a:r>
          </a:p>
        </p:txBody>
      </p:sp>
      <p:sp>
        <p:nvSpPr>
          <p:cNvPr id="31747" name="Rectangle 3">
            <a:extLst>
              <a:ext uri="{FF2B5EF4-FFF2-40B4-BE49-F238E27FC236}">
                <a16:creationId xmlns:a16="http://schemas.microsoft.com/office/drawing/2014/main" id="{F12DECBC-C281-4331-AB5B-6D2E009793F7}"/>
              </a:ext>
            </a:extLst>
          </p:cNvPr>
          <p:cNvSpPr>
            <a:spLocks noGrp="1" noChangeArrowheads="1"/>
          </p:cNvSpPr>
          <p:nvPr>
            <p:ph type="body" idx="1"/>
          </p:nvPr>
        </p:nvSpPr>
        <p:spPr/>
        <p:txBody>
          <a:bodyPr/>
          <a:lstStyle/>
          <a:p>
            <a:pPr eaLnBrk="1" hangingPunct="1"/>
            <a:r>
              <a:rPr lang="en-US" altLang="en-US"/>
              <a:t>The principle of actions due to the constitution of the Nervous System, independently from the first of the Will, and independently to a certain extent of Habit.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606DEA5-88AB-4731-82D8-829D10A680AF}"/>
              </a:ext>
            </a:extLst>
          </p:cNvPr>
          <p:cNvSpPr>
            <a:spLocks noGrp="1" noChangeArrowheads="1"/>
          </p:cNvSpPr>
          <p:nvPr>
            <p:ph type="title"/>
          </p:nvPr>
        </p:nvSpPr>
        <p:spPr/>
        <p:txBody>
          <a:bodyPr/>
          <a:lstStyle/>
          <a:p>
            <a:pPr eaLnBrk="1" hangingPunct="1"/>
            <a:r>
              <a:rPr lang="en-US" altLang="en-US"/>
              <a:t>The Basics and the Origins</a:t>
            </a:r>
          </a:p>
        </p:txBody>
      </p:sp>
      <p:sp>
        <p:nvSpPr>
          <p:cNvPr id="33795" name="Rectangle 3">
            <a:extLst>
              <a:ext uri="{FF2B5EF4-FFF2-40B4-BE49-F238E27FC236}">
                <a16:creationId xmlns:a16="http://schemas.microsoft.com/office/drawing/2014/main" id="{E48CF4CA-9B13-48D5-8E0F-E5FC016E299E}"/>
              </a:ext>
            </a:extLst>
          </p:cNvPr>
          <p:cNvSpPr>
            <a:spLocks noGrp="1" noChangeArrowheads="1"/>
          </p:cNvSpPr>
          <p:nvPr>
            <p:ph type="body" idx="1"/>
          </p:nvPr>
        </p:nvSpPr>
        <p:spPr/>
        <p:txBody>
          <a:bodyPr/>
          <a:lstStyle/>
          <a:p>
            <a:pPr eaLnBrk="1" hangingPunct="1"/>
            <a:r>
              <a:rPr lang="en-US" altLang="en-US" sz="2800"/>
              <a:t>Eibl-Eibesfeld found that the smiling expressions of children born deaf and blind occurs independently of learning or copying which means these are inborn gestures.</a:t>
            </a:r>
          </a:p>
          <a:p>
            <a:pPr eaLnBrk="1" hangingPunct="1"/>
            <a:r>
              <a:rPr lang="en-US" altLang="en-US" sz="2800"/>
              <a:t>When a baby has had enough milk, he turns his head from side to side to reject his mother’s breast. He quickly learns to use the head shaking gesture to show disagreement</a:t>
            </a:r>
            <a:r>
              <a:rPr lang="en-US" altLang="en-US" sz="200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70E6D0C-EA27-4269-A73A-2A1C264E1F65}"/>
              </a:ext>
            </a:extLst>
          </p:cNvPr>
          <p:cNvSpPr>
            <a:spLocks noGrp="1" noChangeArrowheads="1"/>
          </p:cNvSpPr>
          <p:nvPr>
            <p:ph type="title"/>
          </p:nvPr>
        </p:nvSpPr>
        <p:spPr/>
        <p:txBody>
          <a:bodyPr/>
          <a:lstStyle/>
          <a:p>
            <a:pPr eaLnBrk="1" hangingPunct="1"/>
            <a:r>
              <a:rPr lang="en-US" altLang="en-US"/>
              <a:t>Gesture Clusters</a:t>
            </a:r>
          </a:p>
        </p:txBody>
      </p:sp>
      <p:sp>
        <p:nvSpPr>
          <p:cNvPr id="35843" name="Rectangle 3">
            <a:extLst>
              <a:ext uri="{FF2B5EF4-FFF2-40B4-BE49-F238E27FC236}">
                <a16:creationId xmlns:a16="http://schemas.microsoft.com/office/drawing/2014/main" id="{1753DB0B-C748-4C48-8435-280999CAF125}"/>
              </a:ext>
            </a:extLst>
          </p:cNvPr>
          <p:cNvSpPr>
            <a:spLocks noGrp="1" noChangeArrowheads="1"/>
          </p:cNvSpPr>
          <p:nvPr>
            <p:ph type="body" idx="1"/>
          </p:nvPr>
        </p:nvSpPr>
        <p:spPr/>
        <p:txBody>
          <a:bodyPr/>
          <a:lstStyle/>
          <a:p>
            <a:pPr eaLnBrk="1" hangingPunct="1"/>
            <a:r>
              <a:rPr lang="en-US" altLang="en-US" sz="2800"/>
              <a:t>The verbal channel conveys information.</a:t>
            </a:r>
          </a:p>
          <a:p>
            <a:pPr eaLnBrk="1" hangingPunct="1"/>
            <a:r>
              <a:rPr lang="en-US" altLang="en-US" sz="2800"/>
              <a:t>The non verbal channel is used for negotiating interpersonal attitudes.</a:t>
            </a:r>
          </a:p>
          <a:p>
            <a:pPr eaLnBrk="1" hangingPunct="1"/>
            <a:r>
              <a:rPr lang="en-US" altLang="en-US" sz="2800"/>
              <a:t>The non verbal channel can be up to 5 times greater impact.</a:t>
            </a:r>
          </a:p>
          <a:p>
            <a:pPr eaLnBrk="1" hangingPunct="1"/>
            <a:r>
              <a:rPr lang="en-US" altLang="en-US" sz="2800"/>
              <a:t>When the verbal and non-verbal channels are incongruent; the verbal channel may be disregarded.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G:\AEA\2012\heart.jpg">
            <a:extLst>
              <a:ext uri="{FF2B5EF4-FFF2-40B4-BE49-F238E27FC236}">
                <a16:creationId xmlns:a16="http://schemas.microsoft.com/office/drawing/2014/main" id="{68D4E7B1-C8AA-4B70-AB97-4F5EA8DD2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906" r="30247" b="50000"/>
          <a:stretch>
            <a:fillRect/>
          </a:stretch>
        </p:blipFill>
        <p:spPr bwMode="auto">
          <a:xfrm>
            <a:off x="4557713" y="-598488"/>
            <a:ext cx="4586287" cy="748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G:\AEA\2012\brain.jpg">
            <a:extLst>
              <a:ext uri="{FF2B5EF4-FFF2-40B4-BE49-F238E27FC236}">
                <a16:creationId xmlns:a16="http://schemas.microsoft.com/office/drawing/2014/main" id="{9A2F2D26-AF33-4BD4-805E-CD6AA9757C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208" r="32649" b="55708"/>
          <a:stretch>
            <a:fillRect/>
          </a:stretch>
        </p:blipFill>
        <p:spPr bwMode="auto">
          <a:xfrm>
            <a:off x="0" y="-200025"/>
            <a:ext cx="4557713" cy="705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3">
            <a:extLst>
              <a:ext uri="{FF2B5EF4-FFF2-40B4-BE49-F238E27FC236}">
                <a16:creationId xmlns:a16="http://schemas.microsoft.com/office/drawing/2014/main" id="{30D6D180-0A65-4415-A8FC-826C0C9A0A39}"/>
              </a:ext>
            </a:extLst>
          </p:cNvPr>
          <p:cNvSpPr>
            <a:spLocks noChangeArrowheads="1"/>
          </p:cNvSpPr>
          <p:nvPr/>
        </p:nvSpPr>
        <p:spPr bwMode="auto">
          <a:xfrm>
            <a:off x="0" y="-1524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t>[This work by </a:t>
            </a:r>
            <a:r>
              <a:rPr lang="en-US" altLang="en-US" sz="1400">
                <a:hlinkClick r:id="rId5"/>
              </a:rPr>
              <a:t>American Evaluation Association</a:t>
            </a:r>
            <a:r>
              <a:rPr lang="en-US" altLang="en-US" sz="1400"/>
              <a:t> is licensed under a </a:t>
            </a:r>
            <a:r>
              <a:rPr lang="en-US" altLang="en-US" sz="1400">
                <a:hlinkClick r:id="rId6"/>
              </a:rPr>
              <a:t>Creative Commons Attribution-NonCommercial-ShareAlike 3.0 Unported License</a:t>
            </a:r>
            <a:r>
              <a:rPr lang="en-US" altLang="en-US" sz="1400"/>
              <a:t>. Based on a work at </a:t>
            </a:r>
            <a:r>
              <a:rPr lang="en-US" altLang="en-US" sz="1400">
                <a:hlinkClick r:id="rId5"/>
              </a:rPr>
              <a:t>http://p2i.eval.org/</a:t>
            </a:r>
            <a:r>
              <a:rPr lang="en-US" altLang="en-US" sz="1400"/>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46C1CE3D-C3AA-4412-9D5F-AB974EDF9DEB}"/>
              </a:ext>
            </a:extLst>
          </p:cNvPr>
          <p:cNvSpPr>
            <a:spLocks noGrp="1" noChangeArrowheads="1"/>
          </p:cNvSpPr>
          <p:nvPr>
            <p:ph type="title"/>
          </p:nvPr>
        </p:nvSpPr>
        <p:spPr/>
        <p:txBody>
          <a:bodyPr/>
          <a:lstStyle/>
          <a:p>
            <a:pPr eaLnBrk="1" hangingPunct="1"/>
            <a:r>
              <a:rPr lang="en-US" altLang="en-US"/>
              <a:t>The Zones</a:t>
            </a:r>
          </a:p>
        </p:txBody>
      </p:sp>
      <p:sp>
        <p:nvSpPr>
          <p:cNvPr id="39939" name="Rectangle 3">
            <a:extLst>
              <a:ext uri="{FF2B5EF4-FFF2-40B4-BE49-F238E27FC236}">
                <a16:creationId xmlns:a16="http://schemas.microsoft.com/office/drawing/2014/main" id="{124D713B-9011-44D1-BB74-AB08C80E1AEB}"/>
              </a:ext>
            </a:extLst>
          </p:cNvPr>
          <p:cNvSpPr>
            <a:spLocks noGrp="1" noChangeArrowheads="1"/>
          </p:cNvSpPr>
          <p:nvPr>
            <p:ph type="body" idx="1"/>
          </p:nvPr>
        </p:nvSpPr>
        <p:spPr/>
        <p:txBody>
          <a:bodyPr/>
          <a:lstStyle/>
          <a:p>
            <a:pPr eaLnBrk="1" hangingPunct="1"/>
            <a:endParaRPr lang="en-US" altLang="en-US"/>
          </a:p>
        </p:txBody>
      </p:sp>
      <p:pic>
        <p:nvPicPr>
          <p:cNvPr id="39940" name="Picture 4">
            <a:extLst>
              <a:ext uri="{FF2B5EF4-FFF2-40B4-BE49-F238E27FC236}">
                <a16:creationId xmlns:a16="http://schemas.microsoft.com/office/drawing/2014/main" id="{E854AF60-1CCB-407C-97FA-E9366E3E7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14600"/>
            <a:ext cx="7313613"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553DC80-E55A-4E41-A407-75BF5DF27FAF}"/>
              </a:ext>
            </a:extLst>
          </p:cNvPr>
          <p:cNvSpPr>
            <a:spLocks noGrp="1" noChangeArrowheads="1"/>
          </p:cNvSpPr>
          <p:nvPr>
            <p:ph type="title"/>
          </p:nvPr>
        </p:nvSpPr>
        <p:spPr/>
        <p:txBody>
          <a:bodyPr/>
          <a:lstStyle/>
          <a:p>
            <a:pPr eaLnBrk="1" hangingPunct="1"/>
            <a:r>
              <a:rPr lang="en-US" altLang="en-US"/>
              <a:t>The Zones</a:t>
            </a:r>
          </a:p>
        </p:txBody>
      </p:sp>
      <p:sp>
        <p:nvSpPr>
          <p:cNvPr id="41987" name="Rectangle 3">
            <a:extLst>
              <a:ext uri="{FF2B5EF4-FFF2-40B4-BE49-F238E27FC236}">
                <a16:creationId xmlns:a16="http://schemas.microsoft.com/office/drawing/2014/main" id="{19D5EDC3-D60D-456C-82E4-EE22C0C75F9C}"/>
              </a:ext>
            </a:extLst>
          </p:cNvPr>
          <p:cNvSpPr>
            <a:spLocks noGrp="1" noChangeArrowheads="1"/>
          </p:cNvSpPr>
          <p:nvPr>
            <p:ph type="body" idx="1"/>
          </p:nvPr>
        </p:nvSpPr>
        <p:spPr/>
        <p:txBody>
          <a:bodyPr/>
          <a:lstStyle/>
          <a:p>
            <a:pPr eaLnBrk="1" hangingPunct="1"/>
            <a:endParaRPr lang="en-US" altLang="en-US"/>
          </a:p>
        </p:txBody>
      </p:sp>
      <p:pic>
        <p:nvPicPr>
          <p:cNvPr id="41988" name="Picture 4">
            <a:extLst>
              <a:ext uri="{FF2B5EF4-FFF2-40B4-BE49-F238E27FC236}">
                <a16:creationId xmlns:a16="http://schemas.microsoft.com/office/drawing/2014/main" id="{54354973-76AF-4740-90CC-9E28B6023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4195763"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41989" name="Picture 5">
            <a:extLst>
              <a:ext uri="{FF2B5EF4-FFF2-40B4-BE49-F238E27FC236}">
                <a16:creationId xmlns:a16="http://schemas.microsoft.com/office/drawing/2014/main" id="{CD51E8BE-AA08-4439-9A8C-20E9C9772A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981200"/>
            <a:ext cx="4351338"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290073C6-E476-407F-8415-00BBD636F328}"/>
              </a:ext>
            </a:extLst>
          </p:cNvPr>
          <p:cNvSpPr>
            <a:spLocks noGrp="1" noChangeArrowheads="1"/>
          </p:cNvSpPr>
          <p:nvPr>
            <p:ph type="title"/>
          </p:nvPr>
        </p:nvSpPr>
        <p:spPr/>
        <p:txBody>
          <a:bodyPr/>
          <a:lstStyle/>
          <a:p>
            <a:pPr eaLnBrk="1" hangingPunct="1"/>
            <a:endParaRPr lang="en-US" altLang="en-US"/>
          </a:p>
        </p:txBody>
      </p:sp>
      <p:sp>
        <p:nvSpPr>
          <p:cNvPr id="44035" name="Rectangle 3">
            <a:extLst>
              <a:ext uri="{FF2B5EF4-FFF2-40B4-BE49-F238E27FC236}">
                <a16:creationId xmlns:a16="http://schemas.microsoft.com/office/drawing/2014/main" id="{EAD613D7-B51A-4220-A94B-26C8EFC9B9C3}"/>
              </a:ext>
            </a:extLst>
          </p:cNvPr>
          <p:cNvSpPr>
            <a:spLocks noGrp="1" noChangeArrowheads="1"/>
          </p:cNvSpPr>
          <p:nvPr>
            <p:ph type="body" idx="1"/>
          </p:nvPr>
        </p:nvSpPr>
        <p:spPr/>
        <p:txBody>
          <a:bodyPr/>
          <a:lstStyle/>
          <a:p>
            <a:pPr eaLnBrk="1" hangingPunct="1"/>
            <a:endParaRPr lang="en-US" altLang="en-US"/>
          </a:p>
        </p:txBody>
      </p:sp>
      <p:pic>
        <p:nvPicPr>
          <p:cNvPr id="44036" name="Picture 4">
            <a:extLst>
              <a:ext uri="{FF2B5EF4-FFF2-40B4-BE49-F238E27FC236}">
                <a16:creationId xmlns:a16="http://schemas.microsoft.com/office/drawing/2014/main" id="{D0A44959-F387-433D-8919-EE4A4112A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05000"/>
            <a:ext cx="6545263"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91F27216-1290-49E0-AA74-9D0B9AC4DEFD}"/>
              </a:ext>
            </a:extLst>
          </p:cNvPr>
          <p:cNvSpPr>
            <a:spLocks noGrp="1" noChangeArrowheads="1"/>
          </p:cNvSpPr>
          <p:nvPr>
            <p:ph type="title"/>
          </p:nvPr>
        </p:nvSpPr>
        <p:spPr/>
        <p:txBody>
          <a:bodyPr/>
          <a:lstStyle/>
          <a:p>
            <a:pPr eaLnBrk="1" hangingPunct="1"/>
            <a:r>
              <a:rPr lang="en-US" altLang="en-US"/>
              <a:t>Elevators Rule</a:t>
            </a:r>
          </a:p>
        </p:txBody>
      </p:sp>
      <p:sp>
        <p:nvSpPr>
          <p:cNvPr id="46083" name="Rectangle 3">
            <a:extLst>
              <a:ext uri="{FF2B5EF4-FFF2-40B4-BE49-F238E27FC236}">
                <a16:creationId xmlns:a16="http://schemas.microsoft.com/office/drawing/2014/main" id="{59C44A54-040B-441B-8D1A-EA16409C4ABD}"/>
              </a:ext>
            </a:extLst>
          </p:cNvPr>
          <p:cNvSpPr>
            <a:spLocks noGrp="1" noChangeArrowheads="1"/>
          </p:cNvSpPr>
          <p:nvPr>
            <p:ph type="body" idx="1"/>
          </p:nvPr>
        </p:nvSpPr>
        <p:spPr/>
        <p:txBody>
          <a:bodyPr/>
          <a:lstStyle/>
          <a:p>
            <a:pPr eaLnBrk="1" hangingPunct="1">
              <a:lnSpc>
                <a:spcPct val="80000"/>
              </a:lnSpc>
            </a:pPr>
            <a:r>
              <a:rPr lang="en-US" altLang="en-US" sz="2400"/>
              <a:t>You are not permitted to speak to anyone, including a person you know.</a:t>
            </a:r>
          </a:p>
          <a:p>
            <a:pPr eaLnBrk="1" hangingPunct="1">
              <a:lnSpc>
                <a:spcPct val="80000"/>
              </a:lnSpc>
            </a:pPr>
            <a:r>
              <a:rPr lang="en-US" altLang="en-US" sz="2400"/>
              <a:t>You must avoid eye contact with others at all times.</a:t>
            </a:r>
          </a:p>
          <a:p>
            <a:pPr eaLnBrk="1" hangingPunct="1">
              <a:lnSpc>
                <a:spcPct val="80000"/>
              </a:lnSpc>
            </a:pPr>
            <a:r>
              <a:rPr lang="en-US" altLang="en-US" sz="2400"/>
              <a:t>You are to maintain a ‘poker face’, no emotion is permitted to be displayed.</a:t>
            </a:r>
          </a:p>
          <a:p>
            <a:pPr eaLnBrk="1" hangingPunct="1">
              <a:lnSpc>
                <a:spcPct val="80000"/>
              </a:lnSpc>
            </a:pPr>
            <a:r>
              <a:rPr lang="en-US" altLang="en-US" sz="2400"/>
              <a:t>If you have a book or newspaper, you must appear to be deeply engrossed in it.</a:t>
            </a:r>
          </a:p>
          <a:p>
            <a:pPr eaLnBrk="1" hangingPunct="1">
              <a:lnSpc>
                <a:spcPct val="80000"/>
              </a:lnSpc>
            </a:pPr>
            <a:r>
              <a:rPr lang="en-US" altLang="en-US" sz="2400"/>
              <a:t>The bigger the crowd, the less the body movement you are permitted to make.</a:t>
            </a:r>
          </a:p>
          <a:p>
            <a:pPr eaLnBrk="1" hangingPunct="1">
              <a:lnSpc>
                <a:spcPct val="80000"/>
              </a:lnSpc>
            </a:pPr>
            <a:r>
              <a:rPr lang="en-US" altLang="en-US" sz="2400"/>
              <a:t>In elevators, you are compelled to watch the floor numbers above your head.</a:t>
            </a:r>
          </a:p>
          <a:p>
            <a:pPr eaLnBrk="1" hangingPunct="1">
              <a:lnSpc>
                <a:spcPct val="80000"/>
              </a:lnSpc>
            </a:pPr>
            <a:endParaRPr lang="en-US" altLang="en-US"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8" descr="ali2">
            <a:extLst>
              <a:ext uri="{FF2B5EF4-FFF2-40B4-BE49-F238E27FC236}">
                <a16:creationId xmlns:a16="http://schemas.microsoft.com/office/drawing/2014/main" id="{E6E83BFA-C224-4B66-A710-864D3EEC5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30003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2">
            <a:extLst>
              <a:ext uri="{FF2B5EF4-FFF2-40B4-BE49-F238E27FC236}">
                <a16:creationId xmlns:a16="http://schemas.microsoft.com/office/drawing/2014/main" id="{BD744169-680E-4A12-A037-EB541246AFE1}"/>
              </a:ext>
            </a:extLst>
          </p:cNvPr>
          <p:cNvSpPr>
            <a:spLocks noGrp="1" noChangeArrowheads="1"/>
          </p:cNvSpPr>
          <p:nvPr>
            <p:ph type="title"/>
          </p:nvPr>
        </p:nvSpPr>
        <p:spPr/>
        <p:txBody>
          <a:bodyPr/>
          <a:lstStyle/>
          <a:p>
            <a:pPr eaLnBrk="1" hangingPunct="1"/>
            <a:r>
              <a:rPr lang="en-US" altLang="en-US"/>
              <a:t>The Basics and the Origins</a:t>
            </a:r>
          </a:p>
        </p:txBody>
      </p:sp>
      <p:sp>
        <p:nvSpPr>
          <p:cNvPr id="101379" name="Rectangle 3">
            <a:extLst>
              <a:ext uri="{FF2B5EF4-FFF2-40B4-BE49-F238E27FC236}">
                <a16:creationId xmlns:a16="http://schemas.microsoft.com/office/drawing/2014/main" id="{36EC567F-3EE2-456D-A13A-70EA3B9526F8}"/>
              </a:ext>
            </a:extLst>
          </p:cNvPr>
          <p:cNvSpPr>
            <a:spLocks noGrp="1" noChangeArrowheads="1"/>
          </p:cNvSpPr>
          <p:nvPr>
            <p:ph type="body" sz="half" idx="3"/>
          </p:nvPr>
        </p:nvSpPr>
        <p:spPr>
          <a:xfrm>
            <a:off x="4651375" y="1981200"/>
            <a:ext cx="4035425" cy="3886200"/>
          </a:xfrm>
        </p:spPr>
        <p:txBody>
          <a:bodyPr/>
          <a:lstStyle/>
          <a:p>
            <a:pPr eaLnBrk="1" hangingPunct="1">
              <a:lnSpc>
                <a:spcPct val="80000"/>
              </a:lnSpc>
            </a:pPr>
            <a:r>
              <a:rPr lang="en-US" altLang="en-US" sz="2400"/>
              <a:t>Some gestures can be traced to our primitive animal past. As in the case of hostile gesture of baring the teeth.</a:t>
            </a:r>
          </a:p>
          <a:p>
            <a:pPr eaLnBrk="1" hangingPunct="1">
              <a:lnSpc>
                <a:spcPct val="80000"/>
              </a:lnSpc>
            </a:pPr>
            <a:r>
              <a:rPr lang="en-US" altLang="en-US" sz="2400"/>
              <a:t>Most of the basic communications gestures are the same all over the world the as the shoulder shrug to show that a person does not know or does not understand what you are talking about</a:t>
            </a:r>
          </a:p>
        </p:txBody>
      </p:sp>
      <p:pic>
        <p:nvPicPr>
          <p:cNvPr id="48133" name="Picture 5" descr="shroug1">
            <a:extLst>
              <a:ext uri="{FF2B5EF4-FFF2-40B4-BE49-F238E27FC236}">
                <a16:creationId xmlns:a16="http://schemas.microsoft.com/office/drawing/2014/main" id="{2E40D01B-01F7-4A6E-BD50-E767F87B37C2}"/>
              </a:ext>
            </a:extLst>
          </p:cNvPr>
          <p:cNvPicPr>
            <a:picLocks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1752600" y="4419600"/>
            <a:ext cx="2841625" cy="1874838"/>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13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AFF5868-9742-42C4-9D72-D5B64575ADC1}"/>
              </a:ext>
            </a:extLst>
          </p:cNvPr>
          <p:cNvSpPr>
            <a:spLocks noGrp="1" noChangeArrowheads="1"/>
          </p:cNvSpPr>
          <p:nvPr>
            <p:ph type="title"/>
          </p:nvPr>
        </p:nvSpPr>
        <p:spPr/>
        <p:txBody>
          <a:bodyPr/>
          <a:lstStyle/>
          <a:p>
            <a:pPr eaLnBrk="1" hangingPunct="1"/>
            <a:r>
              <a:rPr lang="en-US" altLang="en-US"/>
              <a:t>Overview</a:t>
            </a:r>
          </a:p>
        </p:txBody>
      </p:sp>
      <p:sp>
        <p:nvSpPr>
          <p:cNvPr id="15363" name="Rectangle 3">
            <a:extLst>
              <a:ext uri="{FF2B5EF4-FFF2-40B4-BE49-F238E27FC236}">
                <a16:creationId xmlns:a16="http://schemas.microsoft.com/office/drawing/2014/main" id="{55789AEC-2C0C-4B72-AC6F-F7EEBA4F19C0}"/>
              </a:ext>
            </a:extLst>
          </p:cNvPr>
          <p:cNvSpPr>
            <a:spLocks noGrp="1" noChangeArrowheads="1"/>
          </p:cNvSpPr>
          <p:nvPr>
            <p:ph type="body" idx="1"/>
          </p:nvPr>
        </p:nvSpPr>
        <p:spPr/>
        <p:txBody>
          <a:bodyPr/>
          <a:lstStyle/>
          <a:p>
            <a:pPr eaLnBrk="1" hangingPunct="1"/>
            <a:r>
              <a:rPr lang="en-US" altLang="en-US"/>
              <a:t>Kinesics</a:t>
            </a:r>
          </a:p>
          <a:p>
            <a:pPr lvl="1" eaLnBrk="1" hangingPunct="1"/>
            <a:r>
              <a:rPr lang="en-US" altLang="en-US"/>
              <a:t>The Basics and the Origins</a:t>
            </a:r>
          </a:p>
          <a:p>
            <a:pPr lvl="1" eaLnBrk="1" hangingPunct="1"/>
            <a:r>
              <a:rPr lang="en-US" altLang="en-US"/>
              <a:t>An Inter-Species Language?</a:t>
            </a:r>
          </a:p>
          <a:p>
            <a:pPr lvl="1" eaLnBrk="1" hangingPunct="1"/>
            <a:r>
              <a:rPr lang="en-US" altLang="en-US"/>
              <a:t>Gesture Clusters</a:t>
            </a:r>
          </a:p>
          <a:p>
            <a:pPr lvl="1" eaLnBrk="1" hangingPunct="1"/>
            <a:r>
              <a:rPr lang="en-US" altLang="en-US"/>
              <a:t>Some Positive &amp; Negative Expressions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FAC5642-9023-4605-90DD-F4C7641B8C30}"/>
              </a:ext>
            </a:extLst>
          </p:cNvPr>
          <p:cNvSpPr>
            <a:spLocks noGrp="1" noChangeArrowheads="1"/>
          </p:cNvSpPr>
          <p:nvPr>
            <p:ph type="title"/>
          </p:nvPr>
        </p:nvSpPr>
        <p:spPr/>
        <p:txBody>
          <a:bodyPr/>
          <a:lstStyle/>
          <a:p>
            <a:pPr eaLnBrk="1" hangingPunct="1"/>
            <a:r>
              <a:rPr lang="en-US" altLang="en-US"/>
              <a:t>The Basics and the Origins</a:t>
            </a:r>
          </a:p>
        </p:txBody>
      </p:sp>
      <p:sp>
        <p:nvSpPr>
          <p:cNvPr id="50179" name="Rectangle 7">
            <a:extLst>
              <a:ext uri="{FF2B5EF4-FFF2-40B4-BE49-F238E27FC236}">
                <a16:creationId xmlns:a16="http://schemas.microsoft.com/office/drawing/2014/main" id="{85A986D2-36DC-4391-AD70-80867DB5B432}"/>
              </a:ext>
            </a:extLst>
          </p:cNvPr>
          <p:cNvSpPr>
            <a:spLocks noGrp="1" noChangeArrowheads="1"/>
          </p:cNvSpPr>
          <p:nvPr>
            <p:ph type="body" sz="half" idx="3"/>
          </p:nvPr>
        </p:nvSpPr>
        <p:spPr/>
        <p:txBody>
          <a:bodyPr/>
          <a:lstStyle/>
          <a:p>
            <a:pPr eaLnBrk="1" hangingPunct="1"/>
            <a:r>
              <a:rPr lang="en-US" altLang="en-US" sz="2800"/>
              <a:t>As verbal language differs from culture to culture, so the non verbal language may also show some differences.</a:t>
            </a:r>
          </a:p>
          <a:p>
            <a:pPr eaLnBrk="1" hangingPunct="1"/>
            <a:endParaRPr lang="en-US" altLang="en-US" sz="2800"/>
          </a:p>
        </p:txBody>
      </p:sp>
      <p:pic>
        <p:nvPicPr>
          <p:cNvPr id="50180" name="Picture 11" descr="vsigngallchurchill">
            <a:extLst>
              <a:ext uri="{FF2B5EF4-FFF2-40B4-BE49-F238E27FC236}">
                <a16:creationId xmlns:a16="http://schemas.microsoft.com/office/drawing/2014/main" id="{64F09FB3-E92B-4965-AAD9-A25AB67DF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05000"/>
            <a:ext cx="28575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8" descr="OKring1">
            <a:extLst>
              <a:ext uri="{FF2B5EF4-FFF2-40B4-BE49-F238E27FC236}">
                <a16:creationId xmlns:a16="http://schemas.microsoft.com/office/drawing/2014/main" id="{A17B58EB-CB95-4970-ABFF-E6768B505A1B}"/>
              </a:ext>
            </a:extLst>
          </p:cNvPr>
          <p:cNvPicPr>
            <a:picLocks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3121025" y="3138488"/>
            <a:ext cx="1430338" cy="1819275"/>
          </a:xfrm>
          <a:noFill/>
        </p:spPr>
      </p:pic>
      <p:pic>
        <p:nvPicPr>
          <p:cNvPr id="50182" name="Picture 9" descr="small girl &amp; thumb">
            <a:extLst>
              <a:ext uri="{FF2B5EF4-FFF2-40B4-BE49-F238E27FC236}">
                <a16:creationId xmlns:a16="http://schemas.microsoft.com/office/drawing/2014/main" id="{86881287-87C0-4E64-BBAE-22A2CF9EB4F1}"/>
              </a:ext>
            </a:extLst>
          </p:cNvPr>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862013" y="3470275"/>
            <a:ext cx="1746250" cy="2373313"/>
          </a:xfr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a:extLst>
              <a:ext uri="{FF2B5EF4-FFF2-40B4-BE49-F238E27FC236}">
                <a16:creationId xmlns:a16="http://schemas.microsoft.com/office/drawing/2014/main" id="{EFE55FB7-C3C6-42C7-BA65-FA7078D9CF90}"/>
              </a:ext>
            </a:extLst>
          </p:cNvPr>
          <p:cNvSpPr>
            <a:spLocks noGrp="1" noChangeArrowheads="1"/>
          </p:cNvSpPr>
          <p:nvPr>
            <p:ph type="ctrTitle"/>
          </p:nvPr>
        </p:nvSpPr>
        <p:spPr/>
        <p:txBody>
          <a:bodyPr/>
          <a:lstStyle/>
          <a:p>
            <a:pPr eaLnBrk="1" hangingPunct="1"/>
            <a:r>
              <a:rPr lang="en-US" altLang="en-US" sz="4600"/>
              <a:t>Some Positive &amp; Negative Expressions</a:t>
            </a:r>
          </a:p>
        </p:txBody>
      </p:sp>
      <p:sp>
        <p:nvSpPr>
          <p:cNvPr id="52227" name="Rectangle 5">
            <a:extLst>
              <a:ext uri="{FF2B5EF4-FFF2-40B4-BE49-F238E27FC236}">
                <a16:creationId xmlns:a16="http://schemas.microsoft.com/office/drawing/2014/main" id="{C0B823AF-29FB-4132-BA7E-567356A21107}"/>
              </a:ext>
            </a:extLst>
          </p:cNvPr>
          <p:cNvSpPr>
            <a:spLocks noGrp="1" noChangeArrowheads="1"/>
          </p:cNvSpPr>
          <p:nvPr>
            <p:ph type="subTitle" idx="1"/>
          </p:nvPr>
        </p:nvSpPr>
        <p:spPr/>
        <p:txBody>
          <a:bodyPr/>
          <a:lstStyle/>
          <a:p>
            <a:pPr eaLnBrk="1" hangingPunct="1"/>
            <a:endParaRPr lang="en-US"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71A27371-7079-4DE7-8E86-88383E1D3B13}"/>
              </a:ext>
            </a:extLst>
          </p:cNvPr>
          <p:cNvSpPr>
            <a:spLocks noGrp="1" noChangeArrowheads="1"/>
          </p:cNvSpPr>
          <p:nvPr>
            <p:ph type="title"/>
          </p:nvPr>
        </p:nvSpPr>
        <p:spPr/>
        <p:txBody>
          <a:bodyPr/>
          <a:lstStyle/>
          <a:p>
            <a:pPr eaLnBrk="1" hangingPunct="1"/>
            <a:r>
              <a:rPr lang="en-US" altLang="en-US" sz="4000"/>
              <a:t>Some Positive &amp; Negative Expression</a:t>
            </a:r>
          </a:p>
        </p:txBody>
      </p:sp>
      <p:sp>
        <p:nvSpPr>
          <p:cNvPr id="54275" name="Rectangle 3">
            <a:extLst>
              <a:ext uri="{FF2B5EF4-FFF2-40B4-BE49-F238E27FC236}">
                <a16:creationId xmlns:a16="http://schemas.microsoft.com/office/drawing/2014/main" id="{38DFE775-CA90-499D-A25B-01A08CF33516}"/>
              </a:ext>
            </a:extLst>
          </p:cNvPr>
          <p:cNvSpPr>
            <a:spLocks noGrp="1" noChangeArrowheads="1"/>
          </p:cNvSpPr>
          <p:nvPr>
            <p:ph type="body" idx="1"/>
          </p:nvPr>
        </p:nvSpPr>
        <p:spPr/>
        <p:txBody>
          <a:bodyPr/>
          <a:lstStyle/>
          <a:p>
            <a:pPr eaLnBrk="1" hangingPunct="1"/>
            <a:r>
              <a:rPr lang="en-US" altLang="en-US"/>
              <a:t>Body Posture</a:t>
            </a:r>
          </a:p>
          <a:p>
            <a:pPr eaLnBrk="1" hangingPunct="1"/>
            <a:r>
              <a:rPr lang="en-US" altLang="en-US"/>
              <a:t>Eyes</a:t>
            </a:r>
          </a:p>
          <a:p>
            <a:pPr eaLnBrk="1" hangingPunct="1"/>
            <a:r>
              <a:rPr lang="en-US" altLang="en-US"/>
              <a:t>Arms, Hands and Legs</a:t>
            </a:r>
          </a:p>
          <a:p>
            <a:pPr eaLnBrk="1" hangingPunct="1"/>
            <a:r>
              <a:rPr lang="en-US" altLang="en-US"/>
              <a:t>Hand to Face Gestures</a:t>
            </a:r>
          </a:p>
          <a:p>
            <a:pPr eaLnBrk="1" hangingPunct="1"/>
            <a:r>
              <a:rPr lang="en-US" altLang="en-US"/>
              <a:t>Other Positive Signs</a:t>
            </a:r>
          </a:p>
          <a:p>
            <a:pPr eaLnBrk="1" hangingPunct="1"/>
            <a:endParaRPr lang="en-US"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8">
            <a:extLst>
              <a:ext uri="{FF2B5EF4-FFF2-40B4-BE49-F238E27FC236}">
                <a16:creationId xmlns:a16="http://schemas.microsoft.com/office/drawing/2014/main" id="{398E9F0C-F742-4808-9F60-FADF8D2B1FF7}"/>
              </a:ext>
            </a:extLst>
          </p:cNvPr>
          <p:cNvSpPr>
            <a:spLocks noGrp="1" noChangeArrowheads="1"/>
          </p:cNvSpPr>
          <p:nvPr>
            <p:ph type="title"/>
          </p:nvPr>
        </p:nvSpPr>
        <p:spPr/>
        <p:txBody>
          <a:bodyPr/>
          <a:lstStyle/>
          <a:p>
            <a:pPr eaLnBrk="1" hangingPunct="1"/>
            <a:r>
              <a:rPr lang="en-US" altLang="en-US" b="1"/>
              <a:t>Body Posture</a:t>
            </a:r>
          </a:p>
        </p:txBody>
      </p:sp>
      <p:pic>
        <p:nvPicPr>
          <p:cNvPr id="56323" name="Picture 7" descr="angdis">
            <a:extLst>
              <a:ext uri="{FF2B5EF4-FFF2-40B4-BE49-F238E27FC236}">
                <a16:creationId xmlns:a16="http://schemas.microsoft.com/office/drawing/2014/main" id="{639E7EF6-FDB3-4C3B-9C1C-2B5B5EADC6C8}"/>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2830513"/>
            <a:ext cx="3886200" cy="1741487"/>
          </a:xfrm>
          <a:noFill/>
        </p:spPr>
      </p:pic>
      <p:sp>
        <p:nvSpPr>
          <p:cNvPr id="56324" name="Rectangle 11">
            <a:extLst>
              <a:ext uri="{FF2B5EF4-FFF2-40B4-BE49-F238E27FC236}">
                <a16:creationId xmlns:a16="http://schemas.microsoft.com/office/drawing/2014/main" id="{198AF412-00EA-4E88-87CB-DEAB10653D8A}"/>
              </a:ext>
            </a:extLst>
          </p:cNvPr>
          <p:cNvSpPr>
            <a:spLocks noGrp="1" noChangeArrowheads="1"/>
          </p:cNvSpPr>
          <p:nvPr>
            <p:ph type="body" sz="half" idx="1"/>
          </p:nvPr>
        </p:nvSpPr>
        <p:spPr>
          <a:xfrm>
            <a:off x="457200" y="1981200"/>
            <a:ext cx="4035425" cy="3886200"/>
          </a:xfrm>
        </p:spPr>
        <p:txBody>
          <a:bodyPr/>
          <a:lstStyle/>
          <a:p>
            <a:pPr eaLnBrk="1" hangingPunct="1">
              <a:lnSpc>
                <a:spcPct val="90000"/>
              </a:lnSpc>
            </a:pPr>
            <a:r>
              <a:rPr lang="en-US" altLang="en-US" sz="2400"/>
              <a:t>Relaxed posture and breathing, no visible signs of stiffness or abrupt movements.</a:t>
            </a:r>
          </a:p>
          <a:p>
            <a:pPr eaLnBrk="1" hangingPunct="1">
              <a:lnSpc>
                <a:spcPct val="90000"/>
              </a:lnSpc>
            </a:pPr>
            <a:r>
              <a:rPr lang="en-US" altLang="en-US" sz="2400"/>
              <a:t>Salesmanship. "Do not turn your upper body away from the prospect. It doesn't make you look casual; it makes you look afraid, uninterested, or even unfriendly“</a:t>
            </a:r>
          </a:p>
          <a:p>
            <a:pPr eaLnBrk="1" hangingPunct="1">
              <a:lnSpc>
                <a:spcPct val="90000"/>
              </a:lnSpc>
            </a:pPr>
            <a:endParaRPr lang="en-US" altLang="en-US" sz="2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a:extLst>
              <a:ext uri="{FF2B5EF4-FFF2-40B4-BE49-F238E27FC236}">
                <a16:creationId xmlns:a16="http://schemas.microsoft.com/office/drawing/2014/main" id="{5073701D-625E-4FF5-B515-901E4BCD8FAE}"/>
              </a:ext>
            </a:extLst>
          </p:cNvPr>
          <p:cNvSpPr>
            <a:spLocks noGrp="1" noChangeArrowheads="1"/>
          </p:cNvSpPr>
          <p:nvPr>
            <p:ph type="title"/>
          </p:nvPr>
        </p:nvSpPr>
        <p:spPr/>
        <p:txBody>
          <a:bodyPr/>
          <a:lstStyle/>
          <a:p>
            <a:pPr eaLnBrk="1" hangingPunct="1"/>
            <a:r>
              <a:rPr lang="en-US" altLang="en-US" b="1"/>
              <a:t>Eyes</a:t>
            </a:r>
          </a:p>
        </p:txBody>
      </p:sp>
      <p:pic>
        <p:nvPicPr>
          <p:cNvPr id="58371" name="Picture 7" descr="eyecon">
            <a:extLst>
              <a:ext uri="{FF2B5EF4-FFF2-40B4-BE49-F238E27FC236}">
                <a16:creationId xmlns:a16="http://schemas.microsoft.com/office/drawing/2014/main" id="{CE01DEC7-CA02-491D-9486-60E3B9B6E3EC}"/>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29200" y="2765425"/>
            <a:ext cx="3505200" cy="1846263"/>
          </a:xfrm>
          <a:noFill/>
        </p:spPr>
      </p:pic>
      <p:sp>
        <p:nvSpPr>
          <p:cNvPr id="58372" name="Rectangle 10">
            <a:extLst>
              <a:ext uri="{FF2B5EF4-FFF2-40B4-BE49-F238E27FC236}">
                <a16:creationId xmlns:a16="http://schemas.microsoft.com/office/drawing/2014/main" id="{C4111267-811A-45CB-8CB8-720E687030B7}"/>
              </a:ext>
            </a:extLst>
          </p:cNvPr>
          <p:cNvSpPr>
            <a:spLocks noGrp="1" noChangeArrowheads="1"/>
          </p:cNvSpPr>
          <p:nvPr>
            <p:ph type="body" sz="half" idx="1"/>
          </p:nvPr>
        </p:nvSpPr>
        <p:spPr>
          <a:xfrm>
            <a:off x="457200" y="1981200"/>
            <a:ext cx="4035425" cy="3886200"/>
          </a:xfrm>
        </p:spPr>
        <p:txBody>
          <a:bodyPr/>
          <a:lstStyle/>
          <a:p>
            <a:pPr eaLnBrk="1" hangingPunct="1">
              <a:lnSpc>
                <a:spcPct val="80000"/>
              </a:lnSpc>
            </a:pPr>
            <a:r>
              <a:rPr lang="en-US" altLang="en-US" sz="2400"/>
              <a:t>Gazing at another's eyes arouses strong emotions. Thus, eye contact rarely lasts longer than three seconds. </a:t>
            </a:r>
          </a:p>
          <a:p>
            <a:pPr eaLnBrk="1" hangingPunct="1">
              <a:lnSpc>
                <a:spcPct val="80000"/>
              </a:lnSpc>
            </a:pPr>
            <a:r>
              <a:rPr lang="en-US" altLang="en-US" sz="2400"/>
              <a:t>Looking to all parts of the audience and not staring at just one particular person. </a:t>
            </a:r>
          </a:p>
          <a:p>
            <a:pPr eaLnBrk="1" hangingPunct="1">
              <a:lnSpc>
                <a:spcPct val="80000"/>
              </a:lnSpc>
            </a:pPr>
            <a:r>
              <a:rPr lang="en-US" altLang="en-US" sz="2400"/>
              <a:t>Not looking back at your visual aid when talking. Or reading too much from your notes.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868C1183-F38D-45F5-B414-612CDD34F685}"/>
              </a:ext>
            </a:extLst>
          </p:cNvPr>
          <p:cNvSpPr>
            <a:spLocks noGrp="1" noChangeArrowheads="1"/>
          </p:cNvSpPr>
          <p:nvPr>
            <p:ph type="title"/>
          </p:nvPr>
        </p:nvSpPr>
        <p:spPr/>
        <p:txBody>
          <a:bodyPr/>
          <a:lstStyle/>
          <a:p>
            <a:pPr eaLnBrk="1" hangingPunct="1"/>
            <a:r>
              <a:rPr lang="en-US" altLang="en-US"/>
              <a:t>Eyes</a:t>
            </a:r>
          </a:p>
        </p:txBody>
      </p:sp>
      <p:sp>
        <p:nvSpPr>
          <p:cNvPr id="41987" name="Rectangle 3">
            <a:extLst>
              <a:ext uri="{FF2B5EF4-FFF2-40B4-BE49-F238E27FC236}">
                <a16:creationId xmlns:a16="http://schemas.microsoft.com/office/drawing/2014/main" id="{FBE3901C-427F-4C85-BF91-67965F59D3B0}"/>
              </a:ext>
            </a:extLst>
          </p:cNvPr>
          <p:cNvSpPr>
            <a:spLocks noGrp="1" noChangeArrowheads="1"/>
          </p:cNvSpPr>
          <p:nvPr>
            <p:ph type="body" idx="1"/>
          </p:nvPr>
        </p:nvSpPr>
        <p:spPr/>
        <p:txBody>
          <a:bodyPr/>
          <a:lstStyle/>
          <a:p>
            <a:pPr eaLnBrk="1" hangingPunct="1"/>
            <a:r>
              <a:rPr lang="en-US" altLang="en-US"/>
              <a:t>Use eye contact with caution it can be intimidating</a:t>
            </a:r>
          </a:p>
        </p:txBody>
      </p:sp>
      <p:pic>
        <p:nvPicPr>
          <p:cNvPr id="41988" name="Picture 4" descr="autoio__">
            <a:extLst>
              <a:ext uri="{FF2B5EF4-FFF2-40B4-BE49-F238E27FC236}">
                <a16:creationId xmlns:a16="http://schemas.microsoft.com/office/drawing/2014/main" id="{377BDC37-D617-426C-880B-CBE706FFC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971800"/>
            <a:ext cx="64770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9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AF61EE7-1C15-4FEC-8706-E7DCC516BE92}"/>
              </a:ext>
            </a:extLst>
          </p:cNvPr>
          <p:cNvSpPr>
            <a:spLocks noGrp="1" noChangeArrowheads="1"/>
          </p:cNvSpPr>
          <p:nvPr>
            <p:ph type="title"/>
          </p:nvPr>
        </p:nvSpPr>
        <p:spPr/>
        <p:txBody>
          <a:bodyPr/>
          <a:lstStyle/>
          <a:p>
            <a:pPr eaLnBrk="1" hangingPunct="1"/>
            <a:r>
              <a:rPr lang="en-US" altLang="en-US"/>
              <a:t>Palms</a:t>
            </a:r>
          </a:p>
        </p:txBody>
      </p:sp>
      <p:sp>
        <p:nvSpPr>
          <p:cNvPr id="37891" name="Rectangle 3">
            <a:extLst>
              <a:ext uri="{FF2B5EF4-FFF2-40B4-BE49-F238E27FC236}">
                <a16:creationId xmlns:a16="http://schemas.microsoft.com/office/drawing/2014/main" id="{40458E29-193F-4132-8D86-BCA3FC6111F3}"/>
              </a:ext>
            </a:extLst>
          </p:cNvPr>
          <p:cNvSpPr>
            <a:spLocks noGrp="1" noChangeArrowheads="1"/>
          </p:cNvSpPr>
          <p:nvPr>
            <p:ph type="body" sz="half" idx="1"/>
          </p:nvPr>
        </p:nvSpPr>
        <p:spPr>
          <a:xfrm>
            <a:off x="457200" y="1981200"/>
            <a:ext cx="4035425" cy="3886200"/>
          </a:xfrm>
        </p:spPr>
        <p:txBody>
          <a:bodyPr/>
          <a:lstStyle/>
          <a:p>
            <a:pPr marL="0" indent="0" eaLnBrk="1" hangingPunct="1">
              <a:lnSpc>
                <a:spcPct val="80000"/>
              </a:lnSpc>
              <a:buFont typeface="Wingdings" panose="05000000000000000000" pitchFamily="2" charset="2"/>
              <a:buNone/>
              <a:defRPr/>
            </a:pPr>
            <a:r>
              <a:rPr lang="en-US" altLang="en-US" sz="2400" dirty="0"/>
              <a:t>Cavemen used to expose their palms to show that no weapons were held or concealed.</a:t>
            </a:r>
          </a:p>
          <a:p>
            <a:pPr eaLnBrk="1" hangingPunct="1">
              <a:lnSpc>
                <a:spcPct val="80000"/>
              </a:lnSpc>
              <a:defRPr/>
            </a:pPr>
            <a:r>
              <a:rPr lang="en-US" altLang="en-US" sz="2400" dirty="0"/>
              <a:t>When someone begins to open up or be truthful, he/she will expose all or part of his/her palms.</a:t>
            </a:r>
          </a:p>
          <a:p>
            <a:pPr eaLnBrk="1" hangingPunct="1">
              <a:lnSpc>
                <a:spcPct val="80000"/>
              </a:lnSpc>
              <a:defRPr/>
            </a:pPr>
            <a:r>
              <a:rPr lang="en-US" altLang="en-US" sz="2400" dirty="0"/>
              <a:t>Most people find it difficult to lie with their palms exposed.</a:t>
            </a:r>
          </a:p>
        </p:txBody>
      </p:sp>
      <p:sp>
        <p:nvSpPr>
          <p:cNvPr id="62468" name="Rectangle 6">
            <a:extLst>
              <a:ext uri="{FF2B5EF4-FFF2-40B4-BE49-F238E27FC236}">
                <a16:creationId xmlns:a16="http://schemas.microsoft.com/office/drawing/2014/main" id="{C6A3A96C-F417-419F-8EC0-678C8B7AB2B5}"/>
              </a:ext>
            </a:extLst>
          </p:cNvPr>
          <p:cNvSpPr>
            <a:spLocks noGrp="1" noChangeArrowheads="1"/>
          </p:cNvSpPr>
          <p:nvPr>
            <p:ph type="body" sz="half" idx="2"/>
          </p:nvPr>
        </p:nvSpPr>
        <p:spPr>
          <a:xfrm>
            <a:off x="4651375" y="1981200"/>
            <a:ext cx="4035425" cy="3886200"/>
          </a:xfrm>
        </p:spPr>
        <p:txBody>
          <a:bodyPr/>
          <a:lstStyle/>
          <a:p>
            <a:pPr eaLnBrk="1" hangingPunct="1"/>
            <a:r>
              <a:rPr lang="en-US" altLang="en-US"/>
              <a:t>Positive Sign.</a:t>
            </a:r>
          </a:p>
          <a:p>
            <a:pPr eaLnBrk="1" hangingPunct="1"/>
            <a:endParaRPr lang="en-US" altLang="en-US"/>
          </a:p>
          <a:p>
            <a:pPr eaLnBrk="1" hangingPunct="1"/>
            <a:endParaRPr lang="en-US" altLang="en-US"/>
          </a:p>
          <a:p>
            <a:pPr eaLnBrk="1" hangingPunct="1"/>
            <a:r>
              <a:rPr lang="en-US" altLang="en-US"/>
              <a:t>Negative sign.</a:t>
            </a:r>
          </a:p>
          <a:p>
            <a:pPr eaLnBrk="1" hangingPunct="1"/>
            <a:endParaRPr lang="en-US" altLang="en-US"/>
          </a:p>
        </p:txBody>
      </p:sp>
      <p:pic>
        <p:nvPicPr>
          <p:cNvPr id="62469" name="Picture 5" descr="palmgiving">
            <a:extLst>
              <a:ext uri="{FF2B5EF4-FFF2-40B4-BE49-F238E27FC236}">
                <a16:creationId xmlns:a16="http://schemas.microsoft.com/office/drawing/2014/main" id="{DC2577FD-84C6-4D1A-BDC3-B5F2828AF4EB}"/>
              </a:ext>
            </a:extLst>
          </p:cNvPr>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138738" y="2459038"/>
            <a:ext cx="2519362" cy="792162"/>
          </a:xfrm>
        </p:spPr>
      </p:pic>
      <p:pic>
        <p:nvPicPr>
          <p:cNvPr id="62470" name="Picture 7" descr="palmopenp1">
            <a:extLst>
              <a:ext uri="{FF2B5EF4-FFF2-40B4-BE49-F238E27FC236}">
                <a16:creationId xmlns:a16="http://schemas.microsoft.com/office/drawing/2014/main" id="{74272A7A-ED59-4D90-A62E-25548DA2E4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057650"/>
            <a:ext cx="1981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8" descr="palmauth">
            <a:extLst>
              <a:ext uri="{FF2B5EF4-FFF2-40B4-BE49-F238E27FC236}">
                <a16:creationId xmlns:a16="http://schemas.microsoft.com/office/drawing/2014/main" id="{6B5C97A7-1261-4A33-A7D1-8C3720DDF3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172075"/>
            <a:ext cx="19812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85EA89FE-B143-46D5-8647-1045F2662A1E}"/>
              </a:ext>
            </a:extLst>
          </p:cNvPr>
          <p:cNvSpPr>
            <a:spLocks noGrp="1" noChangeArrowheads="1"/>
          </p:cNvSpPr>
          <p:nvPr>
            <p:ph type="title"/>
          </p:nvPr>
        </p:nvSpPr>
        <p:spPr/>
        <p:txBody>
          <a:bodyPr/>
          <a:lstStyle/>
          <a:p>
            <a:pPr eaLnBrk="1" hangingPunct="1"/>
            <a:r>
              <a:rPr lang="en-US" altLang="en-US"/>
              <a:t>Palms</a:t>
            </a:r>
          </a:p>
        </p:txBody>
      </p:sp>
      <p:sp>
        <p:nvSpPr>
          <p:cNvPr id="64515" name="Rectangle 3">
            <a:extLst>
              <a:ext uri="{FF2B5EF4-FFF2-40B4-BE49-F238E27FC236}">
                <a16:creationId xmlns:a16="http://schemas.microsoft.com/office/drawing/2014/main" id="{FE877B7A-3526-4983-B64C-2D9354E59227}"/>
              </a:ext>
            </a:extLst>
          </p:cNvPr>
          <p:cNvSpPr>
            <a:spLocks noGrp="1" noChangeArrowheads="1"/>
          </p:cNvSpPr>
          <p:nvPr>
            <p:ph type="body" idx="1"/>
          </p:nvPr>
        </p:nvSpPr>
        <p:spPr/>
        <p:txBody>
          <a:bodyPr/>
          <a:lstStyle/>
          <a:p>
            <a:pPr eaLnBrk="1" hangingPunct="1"/>
            <a:endParaRPr lang="en-US" altLang="en-US"/>
          </a:p>
        </p:txBody>
      </p:sp>
      <p:pic>
        <p:nvPicPr>
          <p:cNvPr id="64516" name="Picture 4">
            <a:extLst>
              <a:ext uri="{FF2B5EF4-FFF2-40B4-BE49-F238E27FC236}">
                <a16:creationId xmlns:a16="http://schemas.microsoft.com/office/drawing/2014/main" id="{0C7188E0-BDB2-45D6-9898-78956161D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81200"/>
            <a:ext cx="7313613"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A42F4622-764B-479C-8B85-2467D0BD3366}"/>
              </a:ext>
            </a:extLst>
          </p:cNvPr>
          <p:cNvSpPr>
            <a:spLocks noGrp="1" noChangeArrowheads="1"/>
          </p:cNvSpPr>
          <p:nvPr>
            <p:ph type="title"/>
          </p:nvPr>
        </p:nvSpPr>
        <p:spPr/>
        <p:txBody>
          <a:bodyPr/>
          <a:lstStyle/>
          <a:p>
            <a:pPr eaLnBrk="1" hangingPunct="1"/>
            <a:r>
              <a:rPr lang="en-US" altLang="en-US" b="1"/>
              <a:t>Arms, Hands and Legs</a:t>
            </a:r>
          </a:p>
        </p:txBody>
      </p:sp>
      <p:sp>
        <p:nvSpPr>
          <p:cNvPr id="66563" name="Rectangle 4">
            <a:extLst>
              <a:ext uri="{FF2B5EF4-FFF2-40B4-BE49-F238E27FC236}">
                <a16:creationId xmlns:a16="http://schemas.microsoft.com/office/drawing/2014/main" id="{DEEA6F72-7733-4224-9672-D2DD869D9146}"/>
              </a:ext>
            </a:extLst>
          </p:cNvPr>
          <p:cNvSpPr>
            <a:spLocks noGrp="1" noChangeArrowheads="1"/>
          </p:cNvSpPr>
          <p:nvPr>
            <p:ph type="body" sz="half" idx="1"/>
          </p:nvPr>
        </p:nvSpPr>
        <p:spPr/>
        <p:txBody>
          <a:bodyPr/>
          <a:lstStyle/>
          <a:p>
            <a:pPr eaLnBrk="1" hangingPunct="1"/>
            <a:r>
              <a:rPr lang="en-US" altLang="en-US" b="1"/>
              <a:t>Positive Language</a:t>
            </a:r>
            <a:r>
              <a:rPr lang="en-US" altLang="en-US"/>
              <a:t> </a:t>
            </a:r>
          </a:p>
          <a:p>
            <a:pPr eaLnBrk="1" hangingPunct="1"/>
            <a:r>
              <a:rPr lang="en-US" altLang="en-US"/>
              <a:t>Uncrossed arms, hands and legs, palms up or otherwise visible to the other person. This is a sign of openness. </a:t>
            </a:r>
          </a:p>
        </p:txBody>
      </p:sp>
      <p:sp>
        <p:nvSpPr>
          <p:cNvPr id="66564" name="Rectangle 5">
            <a:extLst>
              <a:ext uri="{FF2B5EF4-FFF2-40B4-BE49-F238E27FC236}">
                <a16:creationId xmlns:a16="http://schemas.microsoft.com/office/drawing/2014/main" id="{B045FCD5-EA66-4496-9B74-BCAB05654F47}"/>
              </a:ext>
            </a:extLst>
          </p:cNvPr>
          <p:cNvSpPr>
            <a:spLocks noGrp="1" noChangeArrowheads="1"/>
          </p:cNvSpPr>
          <p:nvPr>
            <p:ph type="body" sz="half" idx="2"/>
          </p:nvPr>
        </p:nvSpPr>
        <p:spPr/>
        <p:txBody>
          <a:bodyPr/>
          <a:lstStyle/>
          <a:p>
            <a:pPr eaLnBrk="1" hangingPunct="1"/>
            <a:r>
              <a:rPr lang="en-US" altLang="en-US" b="1"/>
              <a:t>Negative Language</a:t>
            </a:r>
            <a:r>
              <a:rPr lang="en-US" altLang="en-US"/>
              <a:t> </a:t>
            </a:r>
          </a:p>
          <a:p>
            <a:pPr eaLnBrk="1" hangingPunct="1"/>
            <a:r>
              <a:rPr lang="en-US" altLang="en-US"/>
              <a:t>Arms folded in the front or hands on your hips. This can indicate dominance of the speaker over the audience, which can hinder the audience from listening to you.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2">
            <a:extLst>
              <a:ext uri="{FF2B5EF4-FFF2-40B4-BE49-F238E27FC236}">
                <a16:creationId xmlns:a16="http://schemas.microsoft.com/office/drawing/2014/main" id="{151BE713-950C-41E4-B3C6-83F39DC76C39}"/>
              </a:ext>
            </a:extLst>
          </p:cNvPr>
          <p:cNvSpPr>
            <a:spLocks noGrp="1" noChangeArrowheads="1"/>
          </p:cNvSpPr>
          <p:nvPr>
            <p:ph type="title"/>
          </p:nvPr>
        </p:nvSpPr>
        <p:spPr/>
        <p:txBody>
          <a:bodyPr/>
          <a:lstStyle/>
          <a:p>
            <a:pPr eaLnBrk="1" hangingPunct="1"/>
            <a:r>
              <a:rPr lang="en-US" altLang="en-US" b="1"/>
              <a:t>Arms, Hands and Legs</a:t>
            </a:r>
          </a:p>
        </p:txBody>
      </p:sp>
      <p:sp>
        <p:nvSpPr>
          <p:cNvPr id="68611" name="Rectangle 77">
            <a:extLst>
              <a:ext uri="{FF2B5EF4-FFF2-40B4-BE49-F238E27FC236}">
                <a16:creationId xmlns:a16="http://schemas.microsoft.com/office/drawing/2014/main" id="{CA826025-A458-4407-9AFB-AD0ABEF14E9D}"/>
              </a:ext>
            </a:extLst>
          </p:cNvPr>
          <p:cNvSpPr>
            <a:spLocks noGrp="1" noChangeArrowheads="1"/>
          </p:cNvSpPr>
          <p:nvPr>
            <p:ph type="body" sz="half" idx="1"/>
          </p:nvPr>
        </p:nvSpPr>
        <p:spPr>
          <a:xfrm>
            <a:off x="457200" y="1981200"/>
            <a:ext cx="4035425" cy="3886200"/>
          </a:xfrm>
        </p:spPr>
        <p:txBody>
          <a:bodyPr/>
          <a:lstStyle/>
          <a:p>
            <a:pPr eaLnBrk="1" hangingPunct="1"/>
            <a:r>
              <a:rPr lang="en-US" altLang="en-US" b="1"/>
              <a:t>Positive Language</a:t>
            </a:r>
          </a:p>
        </p:txBody>
      </p:sp>
      <p:sp>
        <p:nvSpPr>
          <p:cNvPr id="68612" name="Rectangle 78">
            <a:extLst>
              <a:ext uri="{FF2B5EF4-FFF2-40B4-BE49-F238E27FC236}">
                <a16:creationId xmlns:a16="http://schemas.microsoft.com/office/drawing/2014/main" id="{1F8DEEFA-2608-4504-973A-0127A6E7B5E3}"/>
              </a:ext>
            </a:extLst>
          </p:cNvPr>
          <p:cNvSpPr>
            <a:spLocks noGrp="1" noChangeArrowheads="1"/>
          </p:cNvSpPr>
          <p:nvPr>
            <p:ph type="body" sz="half" idx="2"/>
          </p:nvPr>
        </p:nvSpPr>
        <p:spPr>
          <a:xfrm>
            <a:off x="4651375" y="1981200"/>
            <a:ext cx="4035425" cy="3886200"/>
          </a:xfrm>
        </p:spPr>
        <p:txBody>
          <a:bodyPr/>
          <a:lstStyle/>
          <a:p>
            <a:pPr eaLnBrk="1" hangingPunct="1"/>
            <a:r>
              <a:rPr lang="en-US" altLang="en-US" b="1"/>
              <a:t>Negative Language</a:t>
            </a:r>
          </a:p>
        </p:txBody>
      </p:sp>
      <p:pic>
        <p:nvPicPr>
          <p:cNvPr id="68613" name="Picture 19" descr="bl140">
            <a:extLst>
              <a:ext uri="{FF2B5EF4-FFF2-40B4-BE49-F238E27FC236}">
                <a16:creationId xmlns:a16="http://schemas.microsoft.com/office/drawing/2014/main" id="{0DE0B950-8764-4082-B593-6E02585D65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590800"/>
            <a:ext cx="673100" cy="2514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8614" name="Picture 41" descr="bl141">
            <a:extLst>
              <a:ext uri="{FF2B5EF4-FFF2-40B4-BE49-F238E27FC236}">
                <a16:creationId xmlns:a16="http://schemas.microsoft.com/office/drawing/2014/main" id="{A95AEA24-F2C4-4A0A-BC77-8D9E5E56DDEE}"/>
              </a:ext>
            </a:extLst>
          </p:cNvPr>
          <p:cNvPicPr>
            <a:picLocks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1665288" y="2798763"/>
            <a:ext cx="1285875" cy="2679700"/>
          </a:xfrm>
          <a:solidFill>
            <a:srgbClr val="FFFFFF"/>
          </a:solidFill>
        </p:spPr>
      </p:pic>
      <p:pic>
        <p:nvPicPr>
          <p:cNvPr id="68615" name="Picture 79" descr="bl142">
            <a:extLst>
              <a:ext uri="{FF2B5EF4-FFF2-40B4-BE49-F238E27FC236}">
                <a16:creationId xmlns:a16="http://schemas.microsoft.com/office/drawing/2014/main" id="{96E4B2A3-9D6F-4321-8CE0-DF72EA8406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590800"/>
            <a:ext cx="1428750" cy="1905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8616" name="Picture 80" descr="bl148">
            <a:extLst>
              <a:ext uri="{FF2B5EF4-FFF2-40B4-BE49-F238E27FC236}">
                <a16:creationId xmlns:a16="http://schemas.microsoft.com/office/drawing/2014/main" id="{705F807C-07C8-458A-80AB-F7C7342ACD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9125" y="3429000"/>
            <a:ext cx="904875" cy="1924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8617" name="Picture 81" descr="bl135">
            <a:extLst>
              <a:ext uri="{FF2B5EF4-FFF2-40B4-BE49-F238E27FC236}">
                <a16:creationId xmlns:a16="http://schemas.microsoft.com/office/drawing/2014/main" id="{AB748A67-5D00-42CB-9E8C-E9E06D76A5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4495800"/>
            <a:ext cx="914400" cy="1914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8618" name="Picture 82" descr="bl150">
            <a:extLst>
              <a:ext uri="{FF2B5EF4-FFF2-40B4-BE49-F238E27FC236}">
                <a16:creationId xmlns:a16="http://schemas.microsoft.com/office/drawing/2014/main" id="{538DA854-C684-4AE9-926C-96B4F52941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4648200"/>
            <a:ext cx="723900" cy="1924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6968B31A-FF54-4439-A8B3-A3CB9B90ED0F}"/>
              </a:ext>
            </a:extLst>
          </p:cNvPr>
          <p:cNvSpPr>
            <a:spLocks noGrp="1" noChangeArrowheads="1"/>
          </p:cNvSpPr>
          <p:nvPr>
            <p:ph type="ctrTitle"/>
          </p:nvPr>
        </p:nvSpPr>
        <p:spPr/>
        <p:txBody>
          <a:bodyPr/>
          <a:lstStyle/>
          <a:p>
            <a:pPr eaLnBrk="1" hangingPunct="1"/>
            <a:r>
              <a:rPr lang="en-US" altLang="en-US"/>
              <a:t>Is Body Language Important?</a:t>
            </a:r>
          </a:p>
        </p:txBody>
      </p:sp>
      <p:sp>
        <p:nvSpPr>
          <p:cNvPr id="17411" name="Rectangle 5">
            <a:extLst>
              <a:ext uri="{FF2B5EF4-FFF2-40B4-BE49-F238E27FC236}">
                <a16:creationId xmlns:a16="http://schemas.microsoft.com/office/drawing/2014/main" id="{CE8E0623-E2DA-4EC5-BB40-AE046DF35916}"/>
              </a:ext>
            </a:extLst>
          </p:cNvPr>
          <p:cNvSpPr>
            <a:spLocks noGrp="1" noChangeArrowheads="1"/>
          </p:cNvSpPr>
          <p:nvPr>
            <p:ph type="subTitle" idx="1"/>
          </p:nvPr>
        </p:nvSpPr>
        <p:spPr/>
        <p:txBody>
          <a:bodyPr/>
          <a:lstStyle/>
          <a:p>
            <a:pPr eaLnBrk="1" hangingPunct="1"/>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A6BC1EEF-261F-4B42-9B41-1A696D1ADFCC}"/>
              </a:ext>
            </a:extLst>
          </p:cNvPr>
          <p:cNvSpPr>
            <a:spLocks noGrp="1" noChangeArrowheads="1"/>
          </p:cNvSpPr>
          <p:nvPr>
            <p:ph type="title"/>
          </p:nvPr>
        </p:nvSpPr>
        <p:spPr/>
        <p:txBody>
          <a:bodyPr/>
          <a:lstStyle/>
          <a:p>
            <a:pPr eaLnBrk="1" hangingPunct="1"/>
            <a:r>
              <a:rPr lang="en-US" altLang="en-US"/>
              <a:t>Negative Language</a:t>
            </a:r>
          </a:p>
        </p:txBody>
      </p:sp>
      <p:sp>
        <p:nvSpPr>
          <p:cNvPr id="70659" name="Rectangle 3">
            <a:extLst>
              <a:ext uri="{FF2B5EF4-FFF2-40B4-BE49-F238E27FC236}">
                <a16:creationId xmlns:a16="http://schemas.microsoft.com/office/drawing/2014/main" id="{6295F2AB-C0F0-44F3-B162-5EB915545D91}"/>
              </a:ext>
            </a:extLst>
          </p:cNvPr>
          <p:cNvSpPr>
            <a:spLocks noGrp="1" noChangeArrowheads="1"/>
          </p:cNvSpPr>
          <p:nvPr>
            <p:ph type="body" idx="1"/>
          </p:nvPr>
        </p:nvSpPr>
        <p:spPr/>
        <p:txBody>
          <a:bodyPr/>
          <a:lstStyle/>
          <a:p>
            <a:pPr eaLnBrk="1" hangingPunct="1"/>
            <a:endParaRPr lang="en-US" altLang="en-US"/>
          </a:p>
        </p:txBody>
      </p:sp>
      <p:pic>
        <p:nvPicPr>
          <p:cNvPr id="70660" name="Picture 4">
            <a:extLst>
              <a:ext uri="{FF2B5EF4-FFF2-40B4-BE49-F238E27FC236}">
                <a16:creationId xmlns:a16="http://schemas.microsoft.com/office/drawing/2014/main" id="{4A3EF5F1-F601-4661-B92B-62C28A3A1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33258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0661" name="Picture 5">
            <a:extLst>
              <a:ext uri="{FF2B5EF4-FFF2-40B4-BE49-F238E27FC236}">
                <a16:creationId xmlns:a16="http://schemas.microsoft.com/office/drawing/2014/main" id="{5E39F364-3EA5-4F5F-BC09-C8F792560C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752600"/>
            <a:ext cx="34559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5F43484-5B67-4D6F-BB0A-75144960519E}"/>
              </a:ext>
            </a:extLst>
          </p:cNvPr>
          <p:cNvSpPr>
            <a:spLocks noGrp="1" noChangeArrowheads="1"/>
          </p:cNvSpPr>
          <p:nvPr>
            <p:ph type="title"/>
          </p:nvPr>
        </p:nvSpPr>
        <p:spPr/>
        <p:txBody>
          <a:bodyPr/>
          <a:lstStyle/>
          <a:p>
            <a:pPr eaLnBrk="1" hangingPunct="1"/>
            <a:r>
              <a:rPr lang="en-US" altLang="en-US"/>
              <a:t>Negative Language</a:t>
            </a:r>
          </a:p>
        </p:txBody>
      </p:sp>
      <p:sp>
        <p:nvSpPr>
          <p:cNvPr id="72707" name="Rectangle 3">
            <a:extLst>
              <a:ext uri="{FF2B5EF4-FFF2-40B4-BE49-F238E27FC236}">
                <a16:creationId xmlns:a16="http://schemas.microsoft.com/office/drawing/2014/main" id="{4604BEEA-414B-445C-9EDD-DE23862356D5}"/>
              </a:ext>
            </a:extLst>
          </p:cNvPr>
          <p:cNvSpPr>
            <a:spLocks noGrp="1" noChangeArrowheads="1"/>
          </p:cNvSpPr>
          <p:nvPr>
            <p:ph type="body" idx="1"/>
          </p:nvPr>
        </p:nvSpPr>
        <p:spPr/>
        <p:txBody>
          <a:bodyPr/>
          <a:lstStyle/>
          <a:p>
            <a:pPr eaLnBrk="1" hangingPunct="1"/>
            <a:endParaRPr lang="en-US" altLang="en-US"/>
          </a:p>
        </p:txBody>
      </p:sp>
      <p:pic>
        <p:nvPicPr>
          <p:cNvPr id="72708" name="Picture 4">
            <a:extLst>
              <a:ext uri="{FF2B5EF4-FFF2-40B4-BE49-F238E27FC236}">
                <a16:creationId xmlns:a16="http://schemas.microsoft.com/office/drawing/2014/main" id="{667FE303-38DF-4654-B09E-5B21BB64D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09800"/>
            <a:ext cx="3675063"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2709" name="Picture 6">
            <a:extLst>
              <a:ext uri="{FF2B5EF4-FFF2-40B4-BE49-F238E27FC236}">
                <a16:creationId xmlns:a16="http://schemas.microsoft.com/office/drawing/2014/main" id="{13208BBE-5ED3-46F2-BA21-E0797907ED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133600"/>
            <a:ext cx="4059238"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27A15EAC-9B91-46E4-89B6-2EAABDC17492}"/>
              </a:ext>
            </a:extLst>
          </p:cNvPr>
          <p:cNvSpPr>
            <a:spLocks noGrp="1" noChangeArrowheads="1"/>
          </p:cNvSpPr>
          <p:nvPr>
            <p:ph type="title"/>
          </p:nvPr>
        </p:nvSpPr>
        <p:spPr/>
        <p:txBody>
          <a:bodyPr/>
          <a:lstStyle/>
          <a:p>
            <a:pPr eaLnBrk="1" hangingPunct="1"/>
            <a:r>
              <a:rPr lang="en-US" altLang="en-US"/>
              <a:t>Negative Language</a:t>
            </a:r>
          </a:p>
        </p:txBody>
      </p:sp>
      <p:sp>
        <p:nvSpPr>
          <p:cNvPr id="74755" name="Rectangle 3">
            <a:extLst>
              <a:ext uri="{FF2B5EF4-FFF2-40B4-BE49-F238E27FC236}">
                <a16:creationId xmlns:a16="http://schemas.microsoft.com/office/drawing/2014/main" id="{1DE0D5F1-3026-410F-BF5D-E2E9790C2725}"/>
              </a:ext>
            </a:extLst>
          </p:cNvPr>
          <p:cNvSpPr>
            <a:spLocks noGrp="1" noChangeArrowheads="1"/>
          </p:cNvSpPr>
          <p:nvPr>
            <p:ph type="body" idx="1"/>
          </p:nvPr>
        </p:nvSpPr>
        <p:spPr/>
        <p:txBody>
          <a:bodyPr/>
          <a:lstStyle/>
          <a:p>
            <a:pPr eaLnBrk="1" hangingPunct="1"/>
            <a:endParaRPr lang="en-US" altLang="en-US"/>
          </a:p>
        </p:txBody>
      </p:sp>
      <p:pic>
        <p:nvPicPr>
          <p:cNvPr id="74756" name="Picture 4">
            <a:extLst>
              <a:ext uri="{FF2B5EF4-FFF2-40B4-BE49-F238E27FC236}">
                <a16:creationId xmlns:a16="http://schemas.microsoft.com/office/drawing/2014/main" id="{41018424-243F-4887-ADFC-618C04281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828800"/>
            <a:ext cx="3794125"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68E5C93-F44A-4BDD-8254-8498DB3FDB6C}"/>
              </a:ext>
            </a:extLst>
          </p:cNvPr>
          <p:cNvSpPr>
            <a:spLocks noGrp="1" noChangeArrowheads="1"/>
          </p:cNvSpPr>
          <p:nvPr>
            <p:ph type="title"/>
          </p:nvPr>
        </p:nvSpPr>
        <p:spPr/>
        <p:txBody>
          <a:bodyPr/>
          <a:lstStyle/>
          <a:p>
            <a:pPr eaLnBrk="1" hangingPunct="1"/>
            <a:r>
              <a:rPr lang="en-US" altLang="en-US"/>
              <a:t>All Depends</a:t>
            </a:r>
          </a:p>
        </p:txBody>
      </p:sp>
      <p:sp>
        <p:nvSpPr>
          <p:cNvPr id="76803" name="Rectangle 3">
            <a:extLst>
              <a:ext uri="{FF2B5EF4-FFF2-40B4-BE49-F238E27FC236}">
                <a16:creationId xmlns:a16="http://schemas.microsoft.com/office/drawing/2014/main" id="{73253278-57EA-441C-9660-9129A00D4A5A}"/>
              </a:ext>
            </a:extLst>
          </p:cNvPr>
          <p:cNvSpPr>
            <a:spLocks noGrp="1" noChangeArrowheads="1"/>
          </p:cNvSpPr>
          <p:nvPr>
            <p:ph type="body" idx="1"/>
          </p:nvPr>
        </p:nvSpPr>
        <p:spPr/>
        <p:txBody>
          <a:bodyPr/>
          <a:lstStyle/>
          <a:p>
            <a:pPr eaLnBrk="1" hangingPunct="1"/>
            <a:endParaRPr lang="en-US" altLang="en-US"/>
          </a:p>
        </p:txBody>
      </p:sp>
      <p:pic>
        <p:nvPicPr>
          <p:cNvPr id="76804" name="Picture 4">
            <a:extLst>
              <a:ext uri="{FF2B5EF4-FFF2-40B4-BE49-F238E27FC236}">
                <a16:creationId xmlns:a16="http://schemas.microsoft.com/office/drawing/2014/main" id="{5B9D9EA1-03B5-4B6A-8112-CD5438310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2698"/>
          <a:stretch>
            <a:fillRect/>
          </a:stretch>
        </p:blipFill>
        <p:spPr bwMode="auto">
          <a:xfrm>
            <a:off x="381000" y="1981200"/>
            <a:ext cx="49085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6805" name="Picture 5">
            <a:extLst>
              <a:ext uri="{FF2B5EF4-FFF2-40B4-BE49-F238E27FC236}">
                <a16:creationId xmlns:a16="http://schemas.microsoft.com/office/drawing/2014/main" id="{EA9F77F8-E402-4572-B2F4-0670E1FE9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7351"/>
          <a:stretch>
            <a:fillRect/>
          </a:stretch>
        </p:blipFill>
        <p:spPr bwMode="auto">
          <a:xfrm>
            <a:off x="4343400" y="1752600"/>
            <a:ext cx="4800600"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a:extLst>
              <a:ext uri="{FF2B5EF4-FFF2-40B4-BE49-F238E27FC236}">
                <a16:creationId xmlns:a16="http://schemas.microsoft.com/office/drawing/2014/main" id="{21A08A84-648E-465F-AF78-5E9787B0A2B4}"/>
              </a:ext>
            </a:extLst>
          </p:cNvPr>
          <p:cNvSpPr>
            <a:spLocks noGrp="1" noChangeArrowheads="1"/>
          </p:cNvSpPr>
          <p:nvPr>
            <p:ph type="title"/>
          </p:nvPr>
        </p:nvSpPr>
        <p:spPr/>
        <p:txBody>
          <a:bodyPr/>
          <a:lstStyle/>
          <a:p>
            <a:pPr eaLnBrk="1" hangingPunct="1"/>
            <a:r>
              <a:rPr lang="en-US" altLang="en-US" b="1"/>
              <a:t>Other Positive Signs</a:t>
            </a:r>
            <a:r>
              <a:rPr lang="en-US" altLang="en-US"/>
              <a:t> </a:t>
            </a:r>
          </a:p>
        </p:txBody>
      </p:sp>
      <p:sp>
        <p:nvSpPr>
          <p:cNvPr id="78851" name="Rectangle 5">
            <a:extLst>
              <a:ext uri="{FF2B5EF4-FFF2-40B4-BE49-F238E27FC236}">
                <a16:creationId xmlns:a16="http://schemas.microsoft.com/office/drawing/2014/main" id="{77EA946B-E95D-42C1-89D3-E68AC3995F76}"/>
              </a:ext>
            </a:extLst>
          </p:cNvPr>
          <p:cNvSpPr>
            <a:spLocks noGrp="1" noChangeArrowheads="1"/>
          </p:cNvSpPr>
          <p:nvPr>
            <p:ph type="body" sz="half" idx="1"/>
          </p:nvPr>
        </p:nvSpPr>
        <p:spPr>
          <a:xfrm>
            <a:off x="457200" y="1981200"/>
            <a:ext cx="4354513" cy="3886200"/>
          </a:xfrm>
          <a:noFill/>
        </p:spPr>
        <p:txBody>
          <a:bodyPr/>
          <a:lstStyle/>
          <a:p>
            <a:pPr eaLnBrk="1" hangingPunct="1"/>
            <a:r>
              <a:rPr lang="en-US" altLang="en-US" sz="2400" b="1"/>
              <a:t>Positive Language</a:t>
            </a:r>
            <a:r>
              <a:rPr lang="en-US" altLang="en-US" sz="2400"/>
              <a:t> </a:t>
            </a:r>
          </a:p>
          <a:p>
            <a:pPr eaLnBrk="1" hangingPunct="1"/>
            <a:r>
              <a:rPr lang="en-US" altLang="en-US" sz="2400"/>
              <a:t>Smiling to the audience and/or adding humor to your speech. </a:t>
            </a:r>
          </a:p>
          <a:p>
            <a:pPr eaLnBrk="1" hangingPunct="1"/>
            <a:r>
              <a:rPr lang="en-US" altLang="en-US" sz="2400"/>
              <a:t>Reducing the distance between you and your audience indicates an interest in your audience.  </a:t>
            </a:r>
          </a:p>
          <a:p>
            <a:pPr eaLnBrk="1" hangingPunct="1"/>
            <a:r>
              <a:rPr lang="en-US" altLang="en-US" sz="2400"/>
              <a:t>Talking with your hands, and particularly with palms open show sincerity. </a:t>
            </a:r>
          </a:p>
          <a:p>
            <a:pPr eaLnBrk="1" hangingPunct="1"/>
            <a:endParaRPr lang="en-US" altLang="en-US" sz="2400"/>
          </a:p>
        </p:txBody>
      </p:sp>
      <p:sp>
        <p:nvSpPr>
          <p:cNvPr id="78852" name="Rectangle 6">
            <a:extLst>
              <a:ext uri="{FF2B5EF4-FFF2-40B4-BE49-F238E27FC236}">
                <a16:creationId xmlns:a16="http://schemas.microsoft.com/office/drawing/2014/main" id="{F1455395-7053-40B9-A4E1-D22E95D77719}"/>
              </a:ext>
            </a:extLst>
          </p:cNvPr>
          <p:cNvSpPr>
            <a:spLocks noGrp="1" noChangeArrowheads="1"/>
          </p:cNvSpPr>
          <p:nvPr>
            <p:ph type="body" sz="half" idx="2"/>
          </p:nvPr>
        </p:nvSpPr>
        <p:spPr>
          <a:xfrm>
            <a:off x="4643438" y="1752600"/>
            <a:ext cx="4113212" cy="4343400"/>
          </a:xfrm>
          <a:noFill/>
        </p:spPr>
        <p:txBody>
          <a:bodyPr/>
          <a:lstStyle/>
          <a:p>
            <a:pPr eaLnBrk="1" hangingPunct="1"/>
            <a:r>
              <a:rPr lang="en-US" altLang="en-US" sz="2400" b="1"/>
              <a:t>Negative Language</a:t>
            </a:r>
            <a:r>
              <a:rPr lang="en-US" altLang="en-US" sz="2400"/>
              <a:t> </a:t>
            </a:r>
          </a:p>
          <a:p>
            <a:pPr eaLnBrk="1" hangingPunct="1"/>
            <a:r>
              <a:rPr lang="en-US" altLang="en-US" sz="2400"/>
              <a:t>Talking in a monotonous tone and with a lack of facial expression. </a:t>
            </a:r>
          </a:p>
          <a:p>
            <a:pPr eaLnBrk="1" hangingPunct="1"/>
            <a:r>
              <a:rPr lang="en-US" altLang="en-US" sz="2400"/>
              <a:t>Staying as far away as possible from the audience.</a:t>
            </a:r>
          </a:p>
          <a:p>
            <a:pPr eaLnBrk="1" hangingPunct="1"/>
            <a:r>
              <a:rPr lang="en-US" altLang="en-US" sz="2400"/>
              <a:t>Not using your hands is a sign of stiffness, which can create boundaries in communication. </a:t>
            </a:r>
          </a:p>
          <a:p>
            <a:pPr eaLnBrk="1" hangingPunct="1"/>
            <a:endParaRPr lang="en-US" altLang="en-US"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63AA1CB7-E3D4-4FC6-B6BD-9CB6768DE224}"/>
              </a:ext>
            </a:extLst>
          </p:cNvPr>
          <p:cNvSpPr>
            <a:spLocks noGrp="1" noChangeArrowheads="1"/>
          </p:cNvSpPr>
          <p:nvPr>
            <p:ph type="title"/>
          </p:nvPr>
        </p:nvSpPr>
        <p:spPr/>
        <p:txBody>
          <a:bodyPr/>
          <a:lstStyle/>
          <a:p>
            <a:pPr eaLnBrk="1" hangingPunct="1"/>
            <a:r>
              <a:rPr lang="en-US" altLang="en-US"/>
              <a:t>Hand to Face Gestures</a:t>
            </a:r>
          </a:p>
        </p:txBody>
      </p:sp>
      <p:sp>
        <p:nvSpPr>
          <p:cNvPr id="80899" name="Rectangle 7">
            <a:extLst>
              <a:ext uri="{FF2B5EF4-FFF2-40B4-BE49-F238E27FC236}">
                <a16:creationId xmlns:a16="http://schemas.microsoft.com/office/drawing/2014/main" id="{81FC78E8-6B5D-4A5D-81B3-DEDC0C2FBD49}"/>
              </a:ext>
            </a:extLst>
          </p:cNvPr>
          <p:cNvSpPr>
            <a:spLocks noGrp="1" noChangeArrowheads="1"/>
          </p:cNvSpPr>
          <p:nvPr>
            <p:ph type="body" sz="half" idx="1"/>
          </p:nvPr>
        </p:nvSpPr>
        <p:spPr>
          <a:xfrm>
            <a:off x="457200" y="1981200"/>
            <a:ext cx="4035425" cy="3886200"/>
          </a:xfrm>
        </p:spPr>
        <p:txBody>
          <a:bodyPr/>
          <a:lstStyle/>
          <a:p>
            <a:pPr eaLnBrk="1" hangingPunct="1"/>
            <a:r>
              <a:rPr lang="en-US" altLang="en-US" sz="2800"/>
              <a:t>In general, during your presentation, avoid touching your face, head and neck. It can be interpreted as a negative sign or as a lie indicator.</a:t>
            </a:r>
          </a:p>
        </p:txBody>
      </p:sp>
      <p:pic>
        <p:nvPicPr>
          <p:cNvPr id="80900" name="Picture 4" descr="threewisemonkeys">
            <a:extLst>
              <a:ext uri="{FF2B5EF4-FFF2-40B4-BE49-F238E27FC236}">
                <a16:creationId xmlns:a16="http://schemas.microsoft.com/office/drawing/2014/main" id="{DDDFFF93-FE4A-4F1C-B508-DF69DA5124B1}"/>
              </a:ext>
            </a:extLst>
          </p:cNvPr>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651375" y="2690813"/>
            <a:ext cx="4035425" cy="24638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4">
            <a:extLst>
              <a:ext uri="{FF2B5EF4-FFF2-40B4-BE49-F238E27FC236}">
                <a16:creationId xmlns:a16="http://schemas.microsoft.com/office/drawing/2014/main" id="{01D87ECE-A549-4ECD-AD5E-5BDD4688AF67}"/>
              </a:ext>
            </a:extLst>
          </p:cNvPr>
          <p:cNvSpPr>
            <a:spLocks noGrp="1" noChangeArrowheads="1"/>
          </p:cNvSpPr>
          <p:nvPr>
            <p:ph type="title"/>
          </p:nvPr>
        </p:nvSpPr>
        <p:spPr/>
        <p:txBody>
          <a:bodyPr/>
          <a:lstStyle/>
          <a:p>
            <a:r>
              <a:rPr lang="en-US" altLang="en-US" sz="2400"/>
              <a:t>https://www.youtube.com/watch?v=k4RRi_ntQc8</a:t>
            </a:r>
          </a:p>
        </p:txBody>
      </p:sp>
      <p:pic>
        <p:nvPicPr>
          <p:cNvPr id="7" name="Barack Obama - Computer Science Question - YouTube [360p].mp4">
            <a:hlinkClick r:id="" action="ppaction://media"/>
            <a:extLst>
              <a:ext uri="{FF2B5EF4-FFF2-40B4-BE49-F238E27FC236}">
                <a16:creationId xmlns:a16="http://schemas.microsoft.com/office/drawing/2014/main" id="{99F1F784-4C3E-4EF0-A599-C97265E28AC6}"/>
              </a:ext>
            </a:extLst>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a:xfrm>
            <a:off x="1295400" y="1676400"/>
            <a:ext cx="6286500" cy="4191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C6998F64-23D3-4ED2-B9F2-6383139C4F06}"/>
              </a:ext>
            </a:extLst>
          </p:cNvPr>
          <p:cNvSpPr>
            <a:spLocks noGrp="1" noChangeArrowheads="1"/>
          </p:cNvSpPr>
          <p:nvPr>
            <p:ph type="title"/>
          </p:nvPr>
        </p:nvSpPr>
        <p:spPr/>
        <p:txBody>
          <a:bodyPr/>
          <a:lstStyle/>
          <a:p>
            <a:pPr eaLnBrk="1" hangingPunct="1"/>
            <a:r>
              <a:rPr lang="en-US" altLang="en-US"/>
              <a:t>Speak no Evil</a:t>
            </a:r>
          </a:p>
        </p:txBody>
      </p:sp>
      <p:pic>
        <p:nvPicPr>
          <p:cNvPr id="83971" name="Picture 4">
            <a:extLst>
              <a:ext uri="{FF2B5EF4-FFF2-40B4-BE49-F238E27FC236}">
                <a16:creationId xmlns:a16="http://schemas.microsoft.com/office/drawing/2014/main" id="{994C52D1-083F-440C-B4A9-91EFD55AD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813" y="1600200"/>
            <a:ext cx="429418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A51F801C-3B21-47C5-9BAC-38DBAB7875CC}"/>
              </a:ext>
            </a:extLst>
          </p:cNvPr>
          <p:cNvSpPr>
            <a:spLocks noGrp="1" noChangeArrowheads="1"/>
          </p:cNvSpPr>
          <p:nvPr>
            <p:ph type="title"/>
          </p:nvPr>
        </p:nvSpPr>
        <p:spPr/>
        <p:txBody>
          <a:bodyPr/>
          <a:lstStyle/>
          <a:p>
            <a:pPr eaLnBrk="1" hangingPunct="1"/>
            <a:endParaRPr lang="en-US" altLang="en-US"/>
          </a:p>
        </p:txBody>
      </p:sp>
      <p:sp>
        <p:nvSpPr>
          <p:cNvPr id="86019" name="Rectangle 3">
            <a:extLst>
              <a:ext uri="{FF2B5EF4-FFF2-40B4-BE49-F238E27FC236}">
                <a16:creationId xmlns:a16="http://schemas.microsoft.com/office/drawing/2014/main" id="{6DF3DDDA-3F9D-4BA2-B9DB-27D39541DBC8}"/>
              </a:ext>
            </a:extLst>
          </p:cNvPr>
          <p:cNvSpPr>
            <a:spLocks noGrp="1" noChangeArrowheads="1"/>
          </p:cNvSpPr>
          <p:nvPr>
            <p:ph type="body" idx="1"/>
          </p:nvPr>
        </p:nvSpPr>
        <p:spPr/>
        <p:txBody>
          <a:bodyPr/>
          <a:lstStyle/>
          <a:p>
            <a:pPr eaLnBrk="1" hangingPunct="1"/>
            <a:endParaRPr lang="en-US" altLang="en-US"/>
          </a:p>
        </p:txBody>
      </p:sp>
      <p:pic>
        <p:nvPicPr>
          <p:cNvPr id="86020" name="Picture 4">
            <a:extLst>
              <a:ext uri="{FF2B5EF4-FFF2-40B4-BE49-F238E27FC236}">
                <a16:creationId xmlns:a16="http://schemas.microsoft.com/office/drawing/2014/main" id="{15AA18C8-2BDD-48E2-A4E9-955E65E717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39941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86021" name="Picture 5">
            <a:extLst>
              <a:ext uri="{FF2B5EF4-FFF2-40B4-BE49-F238E27FC236}">
                <a16:creationId xmlns:a16="http://schemas.microsoft.com/office/drawing/2014/main" id="{325249E3-6600-42AD-93E3-02BBEC2E3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098"/>
          <a:stretch>
            <a:fillRect/>
          </a:stretch>
        </p:blipFill>
        <p:spPr bwMode="auto">
          <a:xfrm>
            <a:off x="5105400" y="2057400"/>
            <a:ext cx="3729038"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86022" name="Picture 5">
            <a:extLst>
              <a:ext uri="{FF2B5EF4-FFF2-40B4-BE49-F238E27FC236}">
                <a16:creationId xmlns:a16="http://schemas.microsoft.com/office/drawing/2014/main" id="{24242251-69D9-432B-9D27-E4C109A6BCEF}"/>
              </a:ext>
            </a:extLst>
          </p:cNvPr>
          <p:cNvPicPr>
            <a:picLocks noChangeAspect="1" noChangeArrowheads="1"/>
          </p:cNvPicPr>
          <p:nvPr/>
        </p:nvPicPr>
        <p:blipFill>
          <a:blip r:embed="rId5">
            <a:clrChange>
              <a:clrFrom>
                <a:srgbClr val="DADADA"/>
              </a:clrFrom>
              <a:clrTo>
                <a:srgbClr val="DADADA">
                  <a:alpha val="0"/>
                </a:srgbClr>
              </a:clrTo>
            </a:clrChange>
            <a:grayscl/>
            <a:biLevel thresh="50000"/>
            <a:extLst>
              <a:ext uri="{28A0092B-C50C-407E-A947-70E740481C1C}">
                <a14:useLocalDpi xmlns:a14="http://schemas.microsoft.com/office/drawing/2010/main" val="0"/>
              </a:ext>
            </a:extLst>
          </a:blip>
          <a:srcRect r="53558" b="15337"/>
          <a:stretch>
            <a:fillRect/>
          </a:stretch>
        </p:blipFill>
        <p:spPr bwMode="auto">
          <a:xfrm>
            <a:off x="3429000" y="1825625"/>
            <a:ext cx="220980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4B515F2E-3C05-4768-B7CC-86B9382D67C0}"/>
              </a:ext>
            </a:extLst>
          </p:cNvPr>
          <p:cNvSpPr>
            <a:spLocks noGrp="1" noChangeArrowheads="1"/>
          </p:cNvSpPr>
          <p:nvPr>
            <p:ph type="title"/>
          </p:nvPr>
        </p:nvSpPr>
        <p:spPr/>
        <p:txBody>
          <a:bodyPr/>
          <a:lstStyle/>
          <a:p>
            <a:pPr eaLnBrk="1" hangingPunct="1"/>
            <a:r>
              <a:rPr lang="en-US" altLang="en-US"/>
              <a:t>See no Evil</a:t>
            </a:r>
          </a:p>
        </p:txBody>
      </p:sp>
      <p:sp>
        <p:nvSpPr>
          <p:cNvPr id="88067" name="Content Placeholder 2">
            <a:extLst>
              <a:ext uri="{FF2B5EF4-FFF2-40B4-BE49-F238E27FC236}">
                <a16:creationId xmlns:a16="http://schemas.microsoft.com/office/drawing/2014/main" id="{33A29883-D587-493A-B0A4-C469A48FE15F}"/>
              </a:ext>
            </a:extLst>
          </p:cNvPr>
          <p:cNvSpPr>
            <a:spLocks noGrp="1" noChangeArrowheads="1"/>
          </p:cNvSpPr>
          <p:nvPr>
            <p:ph idx="1"/>
          </p:nvPr>
        </p:nvSpPr>
        <p:spPr/>
        <p:txBody>
          <a:bodyPr/>
          <a:lstStyle/>
          <a:p>
            <a:pPr eaLnBrk="1" hangingPunct="1"/>
            <a:endParaRPr lang="en-US" altLang="en-US"/>
          </a:p>
        </p:txBody>
      </p:sp>
      <p:pic>
        <p:nvPicPr>
          <p:cNvPr id="88068" name="Picture 2" descr="3567-000006d, Jacob Langvad /Photonica">
            <a:extLst>
              <a:ext uri="{FF2B5EF4-FFF2-40B4-BE49-F238E27FC236}">
                <a16:creationId xmlns:a16="http://schemas.microsoft.com/office/drawing/2014/main" id="{3E829416-1008-44F8-9145-1D3530114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115"/>
          <a:stretch>
            <a:fillRect/>
          </a:stretch>
        </p:blipFill>
        <p:spPr bwMode="auto">
          <a:xfrm>
            <a:off x="2819400" y="1981200"/>
            <a:ext cx="33337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9226AFC0-2CE0-4AE2-B81E-2C1989DFAED4}"/>
              </a:ext>
            </a:extLst>
          </p:cNvPr>
          <p:cNvSpPr>
            <a:spLocks noGrp="1" noChangeArrowheads="1"/>
          </p:cNvSpPr>
          <p:nvPr>
            <p:ph type="title"/>
          </p:nvPr>
        </p:nvSpPr>
        <p:spPr/>
        <p:txBody>
          <a:bodyPr/>
          <a:lstStyle/>
          <a:p>
            <a:endParaRPr lang="en-US" altLang="en-US"/>
          </a:p>
        </p:txBody>
      </p:sp>
      <p:pic>
        <p:nvPicPr>
          <p:cNvPr id="5" name="Charlie Chaplin, The Gold Rush (1926), Thanksgiving dinner, humorinhistory.com.mp4">
            <a:hlinkClick r:id="" action="ppaction://media"/>
            <a:extLst>
              <a:ext uri="{FF2B5EF4-FFF2-40B4-BE49-F238E27FC236}">
                <a16:creationId xmlns:a16="http://schemas.microsoft.com/office/drawing/2014/main" id="{A1BD5AA3-AB58-4AD7-86E5-4967DA8190FA}"/>
              </a:ext>
            </a:extLst>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a:xfrm>
            <a:off x="0" y="4763"/>
            <a:ext cx="9137650" cy="6853237"/>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0F45CFA6-706F-4DCC-88FD-700D3A52BE99}"/>
              </a:ext>
            </a:extLst>
          </p:cNvPr>
          <p:cNvSpPr>
            <a:spLocks noGrp="1" noChangeArrowheads="1"/>
          </p:cNvSpPr>
          <p:nvPr>
            <p:ph type="title"/>
          </p:nvPr>
        </p:nvSpPr>
        <p:spPr/>
        <p:txBody>
          <a:bodyPr/>
          <a:lstStyle/>
          <a:p>
            <a:pPr eaLnBrk="1" hangingPunct="1"/>
            <a:endParaRPr lang="en-US" altLang="en-US"/>
          </a:p>
        </p:txBody>
      </p:sp>
      <p:sp>
        <p:nvSpPr>
          <p:cNvPr id="90115" name="Rectangle 3">
            <a:extLst>
              <a:ext uri="{FF2B5EF4-FFF2-40B4-BE49-F238E27FC236}">
                <a16:creationId xmlns:a16="http://schemas.microsoft.com/office/drawing/2014/main" id="{85680C07-5445-411E-B43A-08CF830FDB12}"/>
              </a:ext>
            </a:extLst>
          </p:cNvPr>
          <p:cNvSpPr>
            <a:spLocks noGrp="1" noChangeArrowheads="1"/>
          </p:cNvSpPr>
          <p:nvPr>
            <p:ph type="body" idx="1"/>
          </p:nvPr>
        </p:nvSpPr>
        <p:spPr/>
        <p:txBody>
          <a:bodyPr/>
          <a:lstStyle/>
          <a:p>
            <a:pPr eaLnBrk="1" hangingPunct="1"/>
            <a:endParaRPr lang="en-US" altLang="en-US"/>
          </a:p>
        </p:txBody>
      </p:sp>
      <p:pic>
        <p:nvPicPr>
          <p:cNvPr id="90116" name="Picture 4">
            <a:extLst>
              <a:ext uri="{FF2B5EF4-FFF2-40B4-BE49-F238E27FC236}">
                <a16:creationId xmlns:a16="http://schemas.microsoft.com/office/drawing/2014/main" id="{1951877F-C66C-4762-AD7D-56968CE96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16" r="14386"/>
          <a:stretch>
            <a:fillRect/>
          </a:stretch>
        </p:blipFill>
        <p:spPr bwMode="auto">
          <a:xfrm>
            <a:off x="2500313" y="2057400"/>
            <a:ext cx="3976687"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04911749-72C5-4F60-BD7F-F76A96E3DF7B}"/>
              </a:ext>
            </a:extLst>
          </p:cNvPr>
          <p:cNvSpPr>
            <a:spLocks noGrp="1" noChangeArrowheads="1"/>
          </p:cNvSpPr>
          <p:nvPr>
            <p:ph type="title"/>
          </p:nvPr>
        </p:nvSpPr>
        <p:spPr/>
        <p:txBody>
          <a:bodyPr/>
          <a:lstStyle/>
          <a:p>
            <a:pPr eaLnBrk="1" hangingPunct="1"/>
            <a:r>
              <a:rPr lang="en-US" altLang="en-US"/>
              <a:t>Hear no Evil</a:t>
            </a:r>
          </a:p>
        </p:txBody>
      </p:sp>
      <p:sp>
        <p:nvSpPr>
          <p:cNvPr id="92163" name="Content Placeholder 2">
            <a:extLst>
              <a:ext uri="{FF2B5EF4-FFF2-40B4-BE49-F238E27FC236}">
                <a16:creationId xmlns:a16="http://schemas.microsoft.com/office/drawing/2014/main" id="{91F86797-9387-4B04-B9CB-90D61726B65B}"/>
              </a:ext>
            </a:extLst>
          </p:cNvPr>
          <p:cNvSpPr>
            <a:spLocks noGrp="1" noChangeArrowheads="1"/>
          </p:cNvSpPr>
          <p:nvPr>
            <p:ph idx="1"/>
          </p:nvPr>
        </p:nvSpPr>
        <p:spPr/>
        <p:txBody>
          <a:bodyPr/>
          <a:lstStyle/>
          <a:p>
            <a:pPr eaLnBrk="1" hangingPunct="1"/>
            <a:endParaRPr lang="en-US" altLang="en-US"/>
          </a:p>
        </p:txBody>
      </p:sp>
      <p:pic>
        <p:nvPicPr>
          <p:cNvPr id="92164" name="Picture 2" descr="http://posterous.com/getfile/files.posterous.com/tornado/sx5wgObvgNHBJOph9XlyJKOrZwgs6VCiX2wUXra06eM6tSfO1C7UibMrcIt3/IMG_5824.jpg">
            <a:extLst>
              <a:ext uri="{FF2B5EF4-FFF2-40B4-BE49-F238E27FC236}">
                <a16:creationId xmlns:a16="http://schemas.microsoft.com/office/drawing/2014/main" id="{7C4C5485-0CED-4C2C-916B-B2E648E1C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706" b="25581"/>
          <a:stretch>
            <a:fillRect/>
          </a:stretch>
        </p:blipFill>
        <p:spPr bwMode="auto">
          <a:xfrm>
            <a:off x="1524000" y="1981200"/>
            <a:ext cx="59626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a:extLst>
              <a:ext uri="{FF2B5EF4-FFF2-40B4-BE49-F238E27FC236}">
                <a16:creationId xmlns:a16="http://schemas.microsoft.com/office/drawing/2014/main" id="{B49BB618-0B23-46C1-92A8-104C700AF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22575"/>
            <a:ext cx="3729038"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94211" name="Picture 5">
            <a:extLst>
              <a:ext uri="{FF2B5EF4-FFF2-40B4-BE49-F238E27FC236}">
                <a16:creationId xmlns:a16="http://schemas.microsoft.com/office/drawing/2014/main" id="{41480B3B-C66A-40FD-BAC3-9907F4BC22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970213"/>
            <a:ext cx="4251325"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94212" name="Picture 5">
            <a:extLst>
              <a:ext uri="{FF2B5EF4-FFF2-40B4-BE49-F238E27FC236}">
                <a16:creationId xmlns:a16="http://schemas.microsoft.com/office/drawing/2014/main" id="{ADE57F06-08CC-4FFA-B550-74A8549A653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381000"/>
            <a:ext cx="35782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3">
            <a:extLst>
              <a:ext uri="{FF2B5EF4-FFF2-40B4-BE49-F238E27FC236}">
                <a16:creationId xmlns:a16="http://schemas.microsoft.com/office/drawing/2014/main" id="{3447EEAC-0580-4534-BECF-08BB5C1A9F23}"/>
              </a:ext>
            </a:extLst>
          </p:cNvPr>
          <p:cNvSpPr>
            <a:spLocks noGrp="1" noChangeArrowheads="1"/>
          </p:cNvSpPr>
          <p:nvPr>
            <p:ph type="ctrTitle"/>
          </p:nvPr>
        </p:nvSpPr>
        <p:spPr/>
        <p:txBody>
          <a:bodyPr/>
          <a:lstStyle/>
          <a:p>
            <a:r>
              <a:rPr lang="en-US" altLang="en-US"/>
              <a:t>Your Mind Shapes Your Body Language</a:t>
            </a:r>
          </a:p>
        </p:txBody>
      </p:sp>
      <p:sp>
        <p:nvSpPr>
          <p:cNvPr id="96259" name="Subtitle 4">
            <a:extLst>
              <a:ext uri="{FF2B5EF4-FFF2-40B4-BE49-F238E27FC236}">
                <a16:creationId xmlns:a16="http://schemas.microsoft.com/office/drawing/2014/main" id="{57BB9B5D-B2CA-4799-9DEF-79AD8789A9D0}"/>
              </a:ext>
            </a:extLst>
          </p:cNvPr>
          <p:cNvSpPr>
            <a:spLocks noGrp="1" noChangeArrowheads="1"/>
          </p:cNvSpPr>
          <p:nvPr>
            <p:ph type="subTitle" idx="1"/>
          </p:nvPr>
        </p:nvSpPr>
        <p:spPr/>
        <p:txBody>
          <a:bodyPr/>
          <a:lstStyle/>
          <a:p>
            <a:r>
              <a:rPr lang="en-US" altLang="en-US"/>
              <a:t>Your Body Language Shapes your Mind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2FCF-B56B-4F54-A50C-99B64341527A}"/>
              </a:ext>
            </a:extLst>
          </p:cNvPr>
          <p:cNvSpPr>
            <a:spLocks noGrp="1"/>
          </p:cNvSpPr>
          <p:nvPr>
            <p:ph type="title"/>
          </p:nvPr>
        </p:nvSpPr>
        <p:spPr/>
        <p:txBody>
          <a:bodyPr/>
          <a:lstStyle/>
          <a:p>
            <a:endParaRPr lang="en-US"/>
          </a:p>
        </p:txBody>
      </p:sp>
      <p:pic>
        <p:nvPicPr>
          <p:cNvPr id="7" name="AmyCuddy_2012G">
            <a:hlinkClick r:id="" action="ppaction://media"/>
            <a:extLst>
              <a:ext uri="{FF2B5EF4-FFF2-40B4-BE49-F238E27FC236}">
                <a16:creationId xmlns:a16="http://schemas.microsoft.com/office/drawing/2014/main" id="{5BC685E6-B759-477E-B275-A83C378FB1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422138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A64B7B54-6F18-4DA7-9B04-B3FD7CB1F764}"/>
              </a:ext>
            </a:extLst>
          </p:cNvPr>
          <p:cNvSpPr>
            <a:spLocks noGrp="1" noChangeArrowheads="1"/>
          </p:cNvSpPr>
          <p:nvPr>
            <p:ph type="title"/>
          </p:nvPr>
        </p:nvSpPr>
        <p:spPr/>
        <p:txBody>
          <a:bodyPr/>
          <a:lstStyle/>
          <a:p>
            <a:pPr eaLnBrk="1" hangingPunct="1"/>
            <a:r>
              <a:rPr lang="en-US" altLang="en-US"/>
              <a:t>Review</a:t>
            </a:r>
          </a:p>
        </p:txBody>
      </p:sp>
      <p:sp>
        <p:nvSpPr>
          <p:cNvPr id="98307" name="Rectangle 3">
            <a:extLst>
              <a:ext uri="{FF2B5EF4-FFF2-40B4-BE49-F238E27FC236}">
                <a16:creationId xmlns:a16="http://schemas.microsoft.com/office/drawing/2014/main" id="{90957C99-5304-4441-9338-99D7E640D246}"/>
              </a:ext>
            </a:extLst>
          </p:cNvPr>
          <p:cNvSpPr>
            <a:spLocks noGrp="1" noChangeArrowheads="1"/>
          </p:cNvSpPr>
          <p:nvPr>
            <p:ph type="body" idx="1"/>
          </p:nvPr>
        </p:nvSpPr>
        <p:spPr/>
        <p:txBody>
          <a:bodyPr/>
          <a:lstStyle/>
          <a:p>
            <a:pPr eaLnBrk="1" hangingPunct="1"/>
            <a:r>
              <a:rPr lang="en-US" altLang="en-US"/>
              <a:t>Kinesics</a:t>
            </a:r>
          </a:p>
          <a:p>
            <a:pPr lvl="1" eaLnBrk="1" hangingPunct="1"/>
            <a:r>
              <a:rPr lang="en-US" altLang="en-US"/>
              <a:t>The Basics and the Origins</a:t>
            </a:r>
          </a:p>
          <a:p>
            <a:pPr lvl="1" eaLnBrk="1" hangingPunct="1"/>
            <a:r>
              <a:rPr lang="en-US" altLang="en-US"/>
              <a:t>Gesture Clusters</a:t>
            </a:r>
          </a:p>
          <a:p>
            <a:pPr lvl="1" eaLnBrk="1" hangingPunct="1"/>
            <a:r>
              <a:rPr lang="en-US" altLang="en-US"/>
              <a:t>Some Positive &amp; Negative Expressions</a:t>
            </a:r>
          </a:p>
          <a:p>
            <a:pPr eaLnBrk="1" hangingPunct="1"/>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4">
            <a:extLst>
              <a:ext uri="{FF2B5EF4-FFF2-40B4-BE49-F238E27FC236}">
                <a16:creationId xmlns:a16="http://schemas.microsoft.com/office/drawing/2014/main" id="{C8F0F00C-D04F-4133-BBB9-A6732C84A5F2}"/>
              </a:ext>
            </a:extLst>
          </p:cNvPr>
          <p:cNvSpPr txBox="1">
            <a:spLocks noChangeArrowheads="1"/>
          </p:cNvSpPr>
          <p:nvPr/>
        </p:nvSpPr>
        <p:spPr bwMode="auto">
          <a:xfrm>
            <a:off x="3276600" y="1905000"/>
            <a:ext cx="1905000" cy="31400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0000">
                <a:solidFill>
                  <a:srgbClr val="000066"/>
                </a:solidFill>
                <a:latin typeface="Wendy Medium" pitchFamily="66" charset="0"/>
              </a:rPr>
              <a:t>&amp;</a:t>
            </a:r>
          </a:p>
        </p:txBody>
      </p:sp>
      <p:sp>
        <p:nvSpPr>
          <p:cNvPr id="100355" name="Text Box 5">
            <a:extLst>
              <a:ext uri="{FF2B5EF4-FFF2-40B4-BE49-F238E27FC236}">
                <a16:creationId xmlns:a16="http://schemas.microsoft.com/office/drawing/2014/main" id="{6A673F52-C075-4CDA-8070-79E8F8C75778}"/>
              </a:ext>
            </a:extLst>
          </p:cNvPr>
          <p:cNvSpPr txBox="1">
            <a:spLocks noChangeArrowheads="1"/>
          </p:cNvSpPr>
          <p:nvPr/>
        </p:nvSpPr>
        <p:spPr bwMode="auto">
          <a:xfrm>
            <a:off x="3124200" y="2514600"/>
            <a:ext cx="3352800" cy="118903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7200">
                <a:solidFill>
                  <a:srgbClr val="990000"/>
                </a:solidFill>
                <a:latin typeface="Monotype Corsiva" panose="03010101010201010101" pitchFamily="66" charset="0"/>
              </a:rPr>
              <a:t>Q</a:t>
            </a:r>
            <a:r>
              <a:rPr lang="en-US" altLang="en-US" sz="4000">
                <a:solidFill>
                  <a:srgbClr val="990000"/>
                </a:solidFill>
                <a:latin typeface="Monotype Corsiva" panose="03010101010201010101" pitchFamily="66" charset="0"/>
              </a:rPr>
              <a:t>uestions</a:t>
            </a:r>
          </a:p>
        </p:txBody>
      </p:sp>
      <p:sp>
        <p:nvSpPr>
          <p:cNvPr id="100356" name="Text Box 6">
            <a:extLst>
              <a:ext uri="{FF2B5EF4-FFF2-40B4-BE49-F238E27FC236}">
                <a16:creationId xmlns:a16="http://schemas.microsoft.com/office/drawing/2014/main" id="{175F295D-2CE8-47D7-99D0-09D370658C23}"/>
              </a:ext>
            </a:extLst>
          </p:cNvPr>
          <p:cNvSpPr txBox="1">
            <a:spLocks noChangeArrowheads="1"/>
          </p:cNvSpPr>
          <p:nvPr/>
        </p:nvSpPr>
        <p:spPr bwMode="auto">
          <a:xfrm>
            <a:off x="3429000" y="3200400"/>
            <a:ext cx="22098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8000" b="1">
                <a:solidFill>
                  <a:schemeClr val="bg2"/>
                </a:solidFill>
                <a:latin typeface="Monotype Corsiva" panose="03010101010201010101" pitchFamily="66" charset="0"/>
              </a:rPr>
              <a:t>A</a:t>
            </a:r>
            <a:r>
              <a:rPr lang="en-US" altLang="en-US" sz="4400" b="1">
                <a:solidFill>
                  <a:schemeClr val="bg2"/>
                </a:solidFill>
                <a:latin typeface="Monotype Corsiva" panose="03010101010201010101" pitchFamily="66" charset="0"/>
              </a:rPr>
              <a:t>nswers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E41FB634-13AC-4E46-BE83-A5B2F98FB5FD}"/>
              </a:ext>
            </a:extLst>
          </p:cNvPr>
          <p:cNvSpPr>
            <a:spLocks noGrp="1" noChangeArrowheads="1"/>
          </p:cNvSpPr>
          <p:nvPr>
            <p:ph type="title"/>
          </p:nvPr>
        </p:nvSpPr>
        <p:spPr/>
        <p:txBody>
          <a:bodyPr/>
          <a:lstStyle/>
          <a:p>
            <a:endParaRPr lang="en-US" altLang="en-US"/>
          </a:p>
        </p:txBody>
      </p:sp>
      <p:pic>
        <p:nvPicPr>
          <p:cNvPr id="5" name="Smile (Modern Times (1936) Paulette Goddard and Charles Chaplin.mp4">
            <a:hlinkClick r:id="" action="ppaction://media"/>
            <a:extLst>
              <a:ext uri="{FF2B5EF4-FFF2-40B4-BE49-F238E27FC236}">
                <a16:creationId xmlns:a16="http://schemas.microsoft.com/office/drawing/2014/main" id="{F701D0D5-0565-4899-AD2E-29EB5C775CB4}"/>
              </a:ext>
            </a:extLst>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a:xfrm>
            <a:off x="-3175" y="0"/>
            <a:ext cx="9144000" cy="6858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C1096E2-8625-47D0-9FF5-778ACB4258CF}"/>
              </a:ext>
            </a:extLst>
          </p:cNvPr>
          <p:cNvSpPr>
            <a:spLocks noGrp="1" noChangeArrowheads="1"/>
          </p:cNvSpPr>
          <p:nvPr>
            <p:ph type="title"/>
          </p:nvPr>
        </p:nvSpPr>
        <p:spPr/>
        <p:txBody>
          <a:bodyPr/>
          <a:lstStyle/>
          <a:p>
            <a:pPr eaLnBrk="1" hangingPunct="1"/>
            <a:r>
              <a:rPr lang="en-US" altLang="en-US"/>
              <a:t>Kinesics</a:t>
            </a:r>
          </a:p>
        </p:txBody>
      </p:sp>
      <p:sp>
        <p:nvSpPr>
          <p:cNvPr id="21507" name="Rectangle 3">
            <a:extLst>
              <a:ext uri="{FF2B5EF4-FFF2-40B4-BE49-F238E27FC236}">
                <a16:creationId xmlns:a16="http://schemas.microsoft.com/office/drawing/2014/main" id="{488ABA83-4E81-41F8-AC5E-A239CB5BC761}"/>
              </a:ext>
            </a:extLst>
          </p:cNvPr>
          <p:cNvSpPr>
            <a:spLocks noGrp="1" noChangeArrowheads="1"/>
          </p:cNvSpPr>
          <p:nvPr>
            <p:ph type="body" idx="1"/>
          </p:nvPr>
        </p:nvSpPr>
        <p:spPr/>
        <p:txBody>
          <a:bodyPr/>
          <a:lstStyle/>
          <a:p>
            <a:pPr lvl="1" eaLnBrk="1" hangingPunct="1">
              <a:buFont typeface="Wingdings" panose="05000000000000000000" pitchFamily="2" charset="2"/>
              <a:buChar char="l"/>
            </a:pPr>
            <a:r>
              <a:rPr lang="en-US" altLang="en-US"/>
              <a:t>Kinesics: The study of nonlinguistic bodily movements, such as gestures and facial expressions, as a systematic mode of communication.</a:t>
            </a:r>
          </a:p>
          <a:p>
            <a:pPr lvl="1" eaLnBrk="1" hangingPunct="1">
              <a:buFont typeface="Wingdings" panose="05000000000000000000" pitchFamily="2" charset="2"/>
              <a:buChar char="l"/>
            </a:pPr>
            <a:r>
              <a:rPr lang="en-US" altLang="en-US"/>
              <a:t>The non verbal aspects of communication have been broadly studied only since 1960.</a:t>
            </a:r>
          </a:p>
          <a:p>
            <a:pPr eaLnBrk="1" hangingPunct="1"/>
            <a:endParaRPr lang="en-US" altLang="en-US" sz="2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800856F3-4296-4502-B0E2-08AEF6A79A68}"/>
              </a:ext>
            </a:extLst>
          </p:cNvPr>
          <p:cNvSpPr>
            <a:spLocks noGrp="1" noChangeArrowheads="1"/>
          </p:cNvSpPr>
          <p:nvPr>
            <p:ph type="title"/>
          </p:nvPr>
        </p:nvSpPr>
        <p:spPr/>
        <p:txBody>
          <a:bodyPr/>
          <a:lstStyle/>
          <a:p>
            <a:pPr eaLnBrk="1" hangingPunct="1"/>
            <a:r>
              <a:rPr lang="en-US" altLang="en-US"/>
              <a:t>Kinesics</a:t>
            </a:r>
          </a:p>
        </p:txBody>
      </p:sp>
      <p:sp>
        <p:nvSpPr>
          <p:cNvPr id="23555" name="Rectangle 3">
            <a:extLst>
              <a:ext uri="{FF2B5EF4-FFF2-40B4-BE49-F238E27FC236}">
                <a16:creationId xmlns:a16="http://schemas.microsoft.com/office/drawing/2014/main" id="{3A2240DA-1345-485C-B878-2CD74498AF87}"/>
              </a:ext>
            </a:extLst>
          </p:cNvPr>
          <p:cNvSpPr>
            <a:spLocks noGrp="1" noChangeArrowheads="1"/>
          </p:cNvSpPr>
          <p:nvPr>
            <p:ph type="body" idx="1"/>
          </p:nvPr>
        </p:nvSpPr>
        <p:spPr/>
        <p:txBody>
          <a:bodyPr/>
          <a:lstStyle/>
          <a:p>
            <a:pPr eaLnBrk="1" hangingPunct="1"/>
            <a:r>
              <a:rPr lang="en-US" altLang="en-US"/>
              <a:t>Cicero was already using notions such as ‘body language’ (</a:t>
            </a:r>
            <a:r>
              <a:rPr lang="en-US" altLang="en-US" i="1"/>
              <a:t>sermo corporis</a:t>
            </a:r>
            <a:r>
              <a:rPr lang="en-US" altLang="en-US"/>
              <a:t>) or the ‘eloquence of the body’ (</a:t>
            </a:r>
            <a:r>
              <a:rPr lang="en-US" altLang="en-US" i="1"/>
              <a:t>eloquentia corporis</a:t>
            </a:r>
            <a:r>
              <a:rPr lang="en-US" altLang="en-US"/>
              <a:t>).</a:t>
            </a:r>
            <a:endParaRPr lang="en-US" altLang="en-US" b="1"/>
          </a:p>
          <a:p>
            <a:pPr eaLnBrk="1" hangingPunct="1"/>
            <a:r>
              <a:rPr lang="en-US" altLang="en-US" b="1"/>
              <a:t>Born:</a:t>
            </a:r>
            <a:r>
              <a:rPr lang="en-US" altLang="en-US"/>
              <a:t> 6 January 106 B.C. </a:t>
            </a:r>
          </a:p>
          <a:p>
            <a:pPr eaLnBrk="1" hangingPunct="1"/>
            <a:r>
              <a:rPr lang="en-US" altLang="en-US" b="1"/>
              <a:t>Birthplace:</a:t>
            </a:r>
            <a:r>
              <a:rPr lang="en-US" altLang="en-US"/>
              <a:t> Arpinum (now Arpino, Italy) </a:t>
            </a:r>
          </a:p>
          <a:p>
            <a:pPr eaLnBrk="1" hangingPunct="1"/>
            <a:r>
              <a:rPr lang="en-US" altLang="en-US" b="1"/>
              <a:t>Died:</a:t>
            </a:r>
            <a:r>
              <a:rPr lang="en-US" altLang="en-US"/>
              <a:t> 7 December 43 B.C. (assassination)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35F9022-3930-4C00-972D-0FFB21DEE853}"/>
              </a:ext>
            </a:extLst>
          </p:cNvPr>
          <p:cNvSpPr>
            <a:spLocks noGrp="1" noChangeArrowheads="1"/>
          </p:cNvSpPr>
          <p:nvPr>
            <p:ph type="title"/>
          </p:nvPr>
        </p:nvSpPr>
        <p:spPr/>
        <p:txBody>
          <a:bodyPr/>
          <a:lstStyle/>
          <a:p>
            <a:pPr eaLnBrk="1" hangingPunct="1"/>
            <a:r>
              <a:rPr lang="en-US" altLang="en-US"/>
              <a:t>Kinesics </a:t>
            </a:r>
          </a:p>
        </p:txBody>
      </p:sp>
      <p:sp>
        <p:nvSpPr>
          <p:cNvPr id="25603" name="Rectangle 3">
            <a:extLst>
              <a:ext uri="{FF2B5EF4-FFF2-40B4-BE49-F238E27FC236}">
                <a16:creationId xmlns:a16="http://schemas.microsoft.com/office/drawing/2014/main" id="{5645C533-D64F-4F22-83BD-7E055BD0BBF7}"/>
              </a:ext>
            </a:extLst>
          </p:cNvPr>
          <p:cNvSpPr>
            <a:spLocks noGrp="1" noChangeArrowheads="1"/>
          </p:cNvSpPr>
          <p:nvPr>
            <p:ph type="body" sz="half" idx="2"/>
          </p:nvPr>
        </p:nvSpPr>
        <p:spPr>
          <a:xfrm>
            <a:off x="4267200" y="1752600"/>
            <a:ext cx="4570413" cy="4343400"/>
          </a:xfrm>
          <a:noFill/>
        </p:spPr>
        <p:txBody>
          <a:bodyPr/>
          <a:lstStyle/>
          <a:p>
            <a:pPr lvl="1" eaLnBrk="1" hangingPunct="1">
              <a:buFont typeface="Wingdings" panose="05000000000000000000" pitchFamily="2" charset="2"/>
              <a:buChar char="l"/>
            </a:pPr>
            <a:r>
              <a:rPr lang="en-US" altLang="en-US" sz="2200"/>
              <a:t>“I WILL begin by giving the three Principles, which appear to me to account for most of the expressions and gestures involuntarily used by man and the lower animals</a:t>
            </a:r>
          </a:p>
          <a:p>
            <a:pPr lvl="1" eaLnBrk="1" hangingPunct="1">
              <a:buFont typeface="Wingdings" panose="05000000000000000000" pitchFamily="2" charset="2"/>
              <a:buChar char="l"/>
            </a:pPr>
            <a:r>
              <a:rPr lang="en-US" altLang="en-US" sz="2200"/>
              <a:t>The Expression of the Emotions in Man and Animals by Charles Darwin, 1872.</a:t>
            </a:r>
          </a:p>
          <a:p>
            <a:pPr eaLnBrk="1" hangingPunct="1">
              <a:buFont typeface="Wingdings" panose="05000000000000000000" pitchFamily="2" charset="2"/>
              <a:buNone/>
            </a:pPr>
            <a:endParaRPr lang="en-US" altLang="en-US" sz="2000"/>
          </a:p>
        </p:txBody>
      </p:sp>
      <p:pic>
        <p:nvPicPr>
          <p:cNvPr id="25604" name="Picture 9" descr="darwin2">
            <a:extLst>
              <a:ext uri="{FF2B5EF4-FFF2-40B4-BE49-F238E27FC236}">
                <a16:creationId xmlns:a16="http://schemas.microsoft.com/office/drawing/2014/main" id="{6BBB4B6D-E9AD-4F4F-9CCF-8C53DE9306FD}"/>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90600" y="2057400"/>
            <a:ext cx="3257550" cy="44958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a:extLst>
              <a:ext uri="{FF2B5EF4-FFF2-40B4-BE49-F238E27FC236}">
                <a16:creationId xmlns:a16="http://schemas.microsoft.com/office/drawing/2014/main" id="{538084D6-7364-4632-87AD-0D890DD8E957}"/>
              </a:ext>
            </a:extLst>
          </p:cNvPr>
          <p:cNvSpPr>
            <a:spLocks noGrp="1" noChangeArrowheads="1"/>
          </p:cNvSpPr>
          <p:nvPr>
            <p:ph type="title"/>
          </p:nvPr>
        </p:nvSpPr>
        <p:spPr/>
        <p:txBody>
          <a:bodyPr/>
          <a:lstStyle/>
          <a:p>
            <a:pPr eaLnBrk="1" hangingPunct="1"/>
            <a:r>
              <a:rPr lang="en-US" altLang="en-US" sz="4000"/>
              <a:t>The principle of serviceable associated Habits</a:t>
            </a:r>
          </a:p>
        </p:txBody>
      </p:sp>
      <p:pic>
        <p:nvPicPr>
          <p:cNvPr id="27651" name="Picture 4" descr="fig04">
            <a:extLst>
              <a:ext uri="{FF2B5EF4-FFF2-40B4-BE49-F238E27FC236}">
                <a16:creationId xmlns:a16="http://schemas.microsoft.com/office/drawing/2014/main" id="{6E42E150-0E55-4FB8-8B90-473D1BE3C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362200"/>
            <a:ext cx="449580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1">
            <a:extLst>
              <a:ext uri="{FF2B5EF4-FFF2-40B4-BE49-F238E27FC236}">
                <a16:creationId xmlns:a16="http://schemas.microsoft.com/office/drawing/2014/main" id="{C0671C28-28E6-41E7-95B6-813D6408CF70}"/>
              </a:ext>
            </a:extLst>
          </p:cNvPr>
          <p:cNvSpPr txBox="1">
            <a:spLocks noChangeArrowheads="1"/>
          </p:cNvSpPr>
          <p:nvPr/>
        </p:nvSpPr>
        <p:spPr bwMode="auto">
          <a:xfrm>
            <a:off x="304800" y="2895600"/>
            <a:ext cx="2514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a:t>The same gesture is often used for similar situations. Pointer dog finding the fox or listening to you. Dog may signal both events as important by lifting one front leg.</a:t>
            </a:r>
          </a:p>
        </p:txBody>
      </p:sp>
    </p:spTree>
  </p:cSld>
  <p:clrMapOvr>
    <a:masterClrMapping/>
  </p:clrMapOvr>
</p:sld>
</file>

<file path=ppt/theme/theme1.xml><?xml version="1.0" encoding="utf-8"?>
<a:theme xmlns:a="http://schemas.openxmlformats.org/drawingml/2006/main" name="Pixel">
  <a:themeElements>
    <a:clrScheme name="Pixel 14">
      <a:dk1>
        <a:srgbClr val="000000"/>
      </a:dk1>
      <a:lt1>
        <a:srgbClr val="FFFFFF"/>
      </a:lt1>
      <a:dk2>
        <a:srgbClr val="000000"/>
      </a:dk2>
      <a:lt2>
        <a:srgbClr val="66CCFF"/>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99FFCC"/>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Pixel 13">
        <a:dk1>
          <a:srgbClr val="000000"/>
        </a:dk1>
        <a:lt1>
          <a:srgbClr val="FFFFFF"/>
        </a:lt1>
        <a:dk2>
          <a:srgbClr val="000000"/>
        </a:dk2>
        <a:lt2>
          <a:srgbClr val="66CCFF"/>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Pixel 14">
        <a:dk1>
          <a:srgbClr val="000000"/>
        </a:dk1>
        <a:lt1>
          <a:srgbClr val="FFFFFF"/>
        </a:lt1>
        <a:dk2>
          <a:srgbClr val="000000"/>
        </a:dk2>
        <a:lt2>
          <a:srgbClr val="66CCFF"/>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99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1276</TotalTime>
  <Words>1297</Words>
  <Application>Microsoft Office PowerPoint</Application>
  <PresentationFormat>On-screen Show (4:3)</PresentationFormat>
  <Paragraphs>163</Paragraphs>
  <Slides>46</Slides>
  <Notes>41</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Arial</vt:lpstr>
      <vt:lpstr>Wingdings</vt:lpstr>
      <vt:lpstr>Bookman Old Style</vt:lpstr>
      <vt:lpstr>Gill Sans MT</vt:lpstr>
      <vt:lpstr>Wingdings 3</vt:lpstr>
      <vt:lpstr>Arial Black</vt:lpstr>
      <vt:lpstr>Times New Roman</vt:lpstr>
      <vt:lpstr>Wendy Medium</vt:lpstr>
      <vt:lpstr>Monotype Corsiva</vt:lpstr>
      <vt:lpstr>Calibri</vt:lpstr>
      <vt:lpstr>Pixel</vt:lpstr>
      <vt:lpstr>EFFECTS OF BODY LANGUAGE</vt:lpstr>
      <vt:lpstr>Overview</vt:lpstr>
      <vt:lpstr>Is Body Language Important?</vt:lpstr>
      <vt:lpstr>PowerPoint Presentation</vt:lpstr>
      <vt:lpstr>PowerPoint Presentation</vt:lpstr>
      <vt:lpstr>Kinesics</vt:lpstr>
      <vt:lpstr>Kinesics</vt:lpstr>
      <vt:lpstr>Kinesics </vt:lpstr>
      <vt:lpstr>The principle of serviceable associated Habits</vt:lpstr>
      <vt:lpstr>The principle of Antithesis</vt:lpstr>
      <vt:lpstr>Less Important for Us</vt:lpstr>
      <vt:lpstr>The Basics and the Origins</vt:lpstr>
      <vt:lpstr>Gesture Clusters</vt:lpstr>
      <vt:lpstr>PowerPoint Presentation</vt:lpstr>
      <vt:lpstr>The Zones</vt:lpstr>
      <vt:lpstr>The Zones</vt:lpstr>
      <vt:lpstr>PowerPoint Presentation</vt:lpstr>
      <vt:lpstr>Elevators Rule</vt:lpstr>
      <vt:lpstr>The Basics and the Origins</vt:lpstr>
      <vt:lpstr>The Basics and the Origins</vt:lpstr>
      <vt:lpstr>Some Positive &amp; Negative Expressions</vt:lpstr>
      <vt:lpstr>Some Positive &amp; Negative Expression</vt:lpstr>
      <vt:lpstr>Body Posture</vt:lpstr>
      <vt:lpstr>Eyes</vt:lpstr>
      <vt:lpstr>Eyes</vt:lpstr>
      <vt:lpstr>Palms</vt:lpstr>
      <vt:lpstr>Palms</vt:lpstr>
      <vt:lpstr>Arms, Hands and Legs</vt:lpstr>
      <vt:lpstr>Arms, Hands and Legs</vt:lpstr>
      <vt:lpstr>Negative Language</vt:lpstr>
      <vt:lpstr>Negative Language</vt:lpstr>
      <vt:lpstr>Negative Language</vt:lpstr>
      <vt:lpstr>All Depends</vt:lpstr>
      <vt:lpstr>Other Positive Signs </vt:lpstr>
      <vt:lpstr>Hand to Face Gestures</vt:lpstr>
      <vt:lpstr>https://www.youtube.com/watch?v=k4RRi_ntQc8</vt:lpstr>
      <vt:lpstr>Speak no Evil</vt:lpstr>
      <vt:lpstr>PowerPoint Presentation</vt:lpstr>
      <vt:lpstr>See no Evil</vt:lpstr>
      <vt:lpstr>PowerPoint Presentation</vt:lpstr>
      <vt:lpstr>Hear no Evil</vt:lpstr>
      <vt:lpstr>PowerPoint Presentation</vt:lpstr>
      <vt:lpstr>Your Mind Shapes Your Body Language</vt:lpstr>
      <vt:lpstr>PowerPoint Presentation</vt:lpstr>
      <vt:lpstr>Review</vt:lpstr>
      <vt:lpstr>PowerPoint Presentation</vt:lpstr>
    </vt:vector>
  </TitlesOfParts>
  <Company>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EFFECTS OF BODY LANGUAGE</dc:title>
  <dc:creator>Administrator</dc:creator>
  <cp:lastModifiedBy>Wilmer Arellano</cp:lastModifiedBy>
  <cp:revision>67</cp:revision>
  <dcterms:created xsi:type="dcterms:W3CDTF">2004-09-13T20:34:00Z</dcterms:created>
  <dcterms:modified xsi:type="dcterms:W3CDTF">2019-06-06T12:38:43Z</dcterms:modified>
</cp:coreProperties>
</file>