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F59B66-A8ED-4B5B-B12A-B648259B199D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AFAAC6-5C39-45D5-B01C-3EA70CE91E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Natural Sampling Spectrum</a:t>
            </a:r>
            <a:endParaRPr lang="en-US" dirty="0"/>
          </a:p>
        </p:txBody>
      </p:sp>
      <p:pic>
        <p:nvPicPr>
          <p:cNvPr id="4" name="Picture 3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600200"/>
            <a:ext cx="34766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87669" y="1905000"/>
            <a:ext cx="50801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Sampling (Flat-Top PAM)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5"/>
          <p:cNvPicPr/>
          <p:nvPr/>
        </p:nvPicPr>
        <p:blipFill>
          <a:blip r:embed="rId2"/>
          <a:srcRect b="20956"/>
          <a:stretch>
            <a:fillRect/>
          </a:stretch>
        </p:blipFill>
        <p:spPr bwMode="auto">
          <a:xfrm>
            <a:off x="1905" y="2378723"/>
            <a:ext cx="4189095" cy="34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133600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of a Sa(t)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16"/>
          <p:cNvPicPr>
            <a:picLocks noChangeAspect="1" noChangeArrowheads="1"/>
          </p:cNvPicPr>
          <p:nvPr/>
        </p:nvPicPr>
        <p:blipFill>
          <a:blip r:embed="rId2" cstate="print"/>
          <a:srcRect t="35456" b="31533"/>
          <a:stretch>
            <a:fillRect/>
          </a:stretch>
        </p:blipFill>
        <p:spPr bwMode="auto">
          <a:xfrm>
            <a:off x="1524000" y="2209800"/>
            <a:ext cx="59134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sampling function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68" y="2971800"/>
            <a:ext cx="4114532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3497"/>
          <a:stretch>
            <a:fillRect/>
          </a:stretch>
        </p:blipFill>
        <p:spPr bwMode="auto">
          <a:xfrm>
            <a:off x="5334000" y="2133600"/>
            <a:ext cx="3039662" cy="40428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334000" y="4267200"/>
            <a:ext cx="2057400" cy="381000"/>
            <a:chOff x="5334000" y="4267200"/>
            <a:chExt cx="2057400" cy="381000"/>
          </a:xfrm>
        </p:grpSpPr>
        <p:sp>
          <p:nvSpPr>
            <p:cNvPr id="10" name="Rectangle 9"/>
            <p:cNvSpPr/>
            <p:nvPr/>
          </p:nvSpPr>
          <p:spPr>
            <a:xfrm>
              <a:off x="6705600" y="43434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4267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" descr="16"/>
          <p:cNvPicPr>
            <a:picLocks noChangeAspect="1" noChangeArrowheads="1"/>
          </p:cNvPicPr>
          <p:nvPr/>
        </p:nvPicPr>
        <p:blipFill>
          <a:blip r:embed="rId5" cstate="print"/>
          <a:srcRect t="41569" b="37646"/>
          <a:stretch>
            <a:fillRect/>
          </a:stretch>
        </p:blipFill>
        <p:spPr bwMode="auto">
          <a:xfrm>
            <a:off x="76200" y="1447800"/>
            <a:ext cx="5913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886200"/>
            <a:ext cx="2733675" cy="59055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791200"/>
            <a:ext cx="923925" cy="628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391400" y="5791200"/>
          <a:ext cx="1066800" cy="609600"/>
        </p:xfrm>
        <a:graphic>
          <a:graphicData uri="http://schemas.openxmlformats.org/presentationml/2006/ole">
            <p:oleObj spid="_x0000_s6150" name="Equation" r:id="rId8" imgW="106668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3-3. Binary Signaling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4572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27348"/>
          <a:stretch>
            <a:fillRect/>
          </a:stretch>
        </p:blipFill>
        <p:spPr bwMode="auto">
          <a:xfrm>
            <a:off x="246062" y="5105400"/>
            <a:ext cx="8212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0"/>
            <a:ext cx="2590800" cy="571500"/>
          </a:xfrm>
          <a:prstGeom prst="rect">
            <a:avLst/>
          </a:prstGeom>
          <a:noFill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514600"/>
            <a:ext cx="3962400" cy="323850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Multilevel Signaling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31937"/>
            <a:ext cx="43227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00600"/>
            <a:ext cx="1962150" cy="5715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819400"/>
            <a:ext cx="405765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118</TotalTime>
  <Words>25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Prefab</vt:lpstr>
      <vt:lpstr>Equation</vt:lpstr>
      <vt:lpstr>Slide 1</vt:lpstr>
      <vt:lpstr>Natural Sampling Spectrum</vt:lpstr>
      <vt:lpstr>Instantaneous Sampling (Flat-Top PAM) </vt:lpstr>
      <vt:lpstr>Transform of a Sa(t)</vt:lpstr>
      <vt:lpstr>Using the sampling function</vt:lpstr>
      <vt:lpstr>Example 3-3. Binary Signaling </vt:lpstr>
      <vt:lpstr>Multilevel Signaling </vt:lpstr>
    </vt:vector>
  </TitlesOfParts>
  <Company>FIU-CEC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Wilmer</dc:creator>
  <cp:lastModifiedBy>Wilmer</cp:lastModifiedBy>
  <cp:revision>11</cp:revision>
  <dcterms:created xsi:type="dcterms:W3CDTF">2012-10-04T19:58:52Z</dcterms:created>
  <dcterms:modified xsi:type="dcterms:W3CDTF">2012-10-04T23:58:51Z</dcterms:modified>
</cp:coreProperties>
</file>